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3"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1" r:id="rId16"/>
    <p:sldId id="270" r:id="rId17"/>
    <p:sldId id="272" r:id="rId18"/>
    <p:sldId id="274"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67" d="100"/>
          <a:sy n="67" d="100"/>
        </p:scale>
        <p:origin x="96" y="18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3342FE-E00B-4FAF-8F73-F722060EBA12}"/>
              </a:ext>
            </a:extLst>
          </p:cNvPr>
          <p:cNvSpPr>
            <a:spLocks noGrp="1"/>
          </p:cNvSpPr>
          <p:nvPr>
            <p:ph type="ctrTitle"/>
          </p:nvPr>
        </p:nvSpPr>
        <p:spPr>
          <a:xfrm>
            <a:off x="482600" y="978408"/>
            <a:ext cx="10506991" cy="2531555"/>
          </a:xfrm>
          <a:prstGeom prst="rect">
            <a:avLst/>
          </a:prstGeom>
        </p:spPr>
        <p:txBody>
          <a:bodyPr anchor="b"/>
          <a:lstStyle>
            <a:lvl1pPr algn="l">
              <a:defRPr sz="66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7C1CCE2-4461-473E-B23C-34C8CCF04B3A}"/>
              </a:ext>
            </a:extLst>
          </p:cNvPr>
          <p:cNvSpPr>
            <a:spLocks noGrp="1"/>
          </p:cNvSpPr>
          <p:nvPr>
            <p:ph type="subTitle" idx="1"/>
          </p:nvPr>
        </p:nvSpPr>
        <p:spPr>
          <a:xfrm>
            <a:off x="482600" y="3602038"/>
            <a:ext cx="10506991" cy="2277554"/>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0FAA551A-CE2F-4E35-A714-B1F04D4B4E8E}"/>
              </a:ext>
            </a:extLst>
          </p:cNvPr>
          <p:cNvSpPr>
            <a:spLocks noGrp="1"/>
          </p:cNvSpPr>
          <p:nvPr>
            <p:ph type="dt" sz="half" idx="10"/>
          </p:nvPr>
        </p:nvSpPr>
        <p:spPr/>
        <p:txBody>
          <a:bodyPr/>
          <a:lstStyle/>
          <a:p>
            <a:fld id="{81B8F32D-D8B6-4B9E-9CBF-DCAC30B7B93D}" type="datetimeFigureOut">
              <a:rPr lang="en-US" smtClean="0"/>
              <a:t>4/18/2022</a:t>
            </a:fld>
            <a:endParaRPr lang="en-US"/>
          </a:p>
        </p:txBody>
      </p:sp>
      <p:sp>
        <p:nvSpPr>
          <p:cNvPr id="5" name="Footer Placeholder 4">
            <a:extLst>
              <a:ext uri="{FF2B5EF4-FFF2-40B4-BE49-F238E27FC236}">
                <a16:creationId xmlns:a16="http://schemas.microsoft.com/office/drawing/2014/main" id="{26B5C907-6594-4DFF-A32B-449C3BA968C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0376D75-E9DA-4660-AC52-51BA63FCB94D}"/>
              </a:ext>
            </a:extLst>
          </p:cNvPr>
          <p:cNvSpPr>
            <a:spLocks noGrp="1"/>
          </p:cNvSpPr>
          <p:nvPr>
            <p:ph type="sldNum" sz="quarter" idx="12"/>
          </p:nvPr>
        </p:nvSpPr>
        <p:spPr/>
        <p:txBody>
          <a:bodyPr/>
          <a:lstStyle/>
          <a:p>
            <a:fld id="{60553ECD-7F6D-420D-93CA-D8D15EB427AC}" type="slidenum">
              <a:rPr lang="en-US" smtClean="0"/>
              <a:t>‹#›</a:t>
            </a:fld>
            <a:endParaRPr lang="en-US"/>
          </a:p>
        </p:txBody>
      </p:sp>
      <p:cxnSp>
        <p:nvCxnSpPr>
          <p:cNvPr id="10" name="Straight Connector 9">
            <a:extLst>
              <a:ext uri="{FF2B5EF4-FFF2-40B4-BE49-F238E27FC236}">
                <a16:creationId xmlns:a16="http://schemas.microsoft.com/office/drawing/2014/main" id="{A2EFA84C-D756-4DC7-AA46-68D776F37FA4}"/>
              </a:ext>
              <a:ext uri="{C183D7F6-B498-43B3-948B-1728B52AA6E4}">
                <adec:decorative xmlns:adec="http://schemas.microsoft.com/office/drawing/2017/decorative" val="1"/>
              </a:ext>
            </a:extLst>
          </p:cNvPr>
          <p:cNvCxnSpPr>
            <a:cxnSpLocks/>
          </p:cNvCxnSpPr>
          <p:nvPr/>
        </p:nvCxnSpPr>
        <p:spPr>
          <a:xfrm>
            <a:off x="482600" y="489855"/>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0480085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1999A10-4355-4A13-B008-196B21ABEEAF}"/>
              </a:ext>
              <a:ext uri="{C183D7F6-B498-43B3-948B-1728B52AA6E4}">
                <adec:decorative xmlns:adec="http://schemas.microsoft.com/office/drawing/2017/decorative" val="1"/>
              </a:ext>
            </a:extLst>
          </p:cNvPr>
          <p:cNvSpPr/>
          <p:nvPr/>
        </p:nvSpPr>
        <p:spPr>
          <a:xfrm>
            <a:off x="482600" y="483576"/>
            <a:ext cx="11147071" cy="2434825"/>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F36D448-AFEA-4483-B0E4-002840525CDD}"/>
              </a:ext>
            </a:extLst>
          </p:cNvPr>
          <p:cNvSpPr>
            <a:spLocks noGrp="1"/>
          </p:cNvSpPr>
          <p:nvPr>
            <p:ph type="title"/>
          </p:nvPr>
        </p:nvSpPr>
        <p:spPr>
          <a:xfrm>
            <a:off x="482600" y="978408"/>
            <a:ext cx="10506991" cy="1755263"/>
          </a:xfrm>
          <a:prstGeom prst="rect">
            <a:avLst/>
          </a:prstGeom>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CF216234-4516-4303-8F60-A8127D89A5E5}"/>
              </a:ext>
            </a:extLst>
          </p:cNvPr>
          <p:cNvSpPr>
            <a:spLocks noGrp="1"/>
          </p:cNvSpPr>
          <p:nvPr>
            <p:ph type="body" orient="vert" idx="1"/>
          </p:nvPr>
        </p:nvSpPr>
        <p:spPr>
          <a:xfrm>
            <a:off x="484192" y="3103131"/>
            <a:ext cx="10506991" cy="309294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C46B5D50-A474-462B-A807-DF186B1C2F48}"/>
              </a:ext>
            </a:extLst>
          </p:cNvPr>
          <p:cNvSpPr>
            <a:spLocks noGrp="1"/>
          </p:cNvSpPr>
          <p:nvPr>
            <p:ph type="dt" sz="half" idx="10"/>
          </p:nvPr>
        </p:nvSpPr>
        <p:spPr/>
        <p:txBody>
          <a:bodyPr/>
          <a:lstStyle/>
          <a:p>
            <a:fld id="{81B8F32D-D8B6-4B9E-9CBF-DCAC30B7B93D}" type="datetimeFigureOut">
              <a:rPr lang="en-US" smtClean="0"/>
              <a:t>4/18/2022</a:t>
            </a:fld>
            <a:endParaRPr lang="en-US"/>
          </a:p>
        </p:txBody>
      </p:sp>
      <p:sp>
        <p:nvSpPr>
          <p:cNvPr id="5" name="Footer Placeholder 4">
            <a:extLst>
              <a:ext uri="{FF2B5EF4-FFF2-40B4-BE49-F238E27FC236}">
                <a16:creationId xmlns:a16="http://schemas.microsoft.com/office/drawing/2014/main" id="{F8BF1DAF-2E2D-46ED-AA3E-3D2FE403999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E2FC771-EB13-4EB5-A0A2-3968C6ABBD4E}"/>
              </a:ext>
            </a:extLst>
          </p:cNvPr>
          <p:cNvSpPr>
            <a:spLocks noGrp="1"/>
          </p:cNvSpPr>
          <p:nvPr>
            <p:ph type="sldNum" sz="quarter" idx="12"/>
          </p:nvPr>
        </p:nvSpPr>
        <p:spPr/>
        <p:txBody>
          <a:bodyPr/>
          <a:lstStyle/>
          <a:p>
            <a:fld id="{60553ECD-7F6D-420D-93CA-D8D15EB427AC}" type="slidenum">
              <a:rPr lang="en-US" smtClean="0"/>
              <a:t>‹#›</a:t>
            </a:fld>
            <a:endParaRPr lang="en-US"/>
          </a:p>
        </p:txBody>
      </p:sp>
      <p:cxnSp>
        <p:nvCxnSpPr>
          <p:cNvPr id="8" name="Straight Connector 7">
            <a:extLst>
              <a:ext uri="{FF2B5EF4-FFF2-40B4-BE49-F238E27FC236}">
                <a16:creationId xmlns:a16="http://schemas.microsoft.com/office/drawing/2014/main" id="{B3B596B8-8230-4695-8D76-F06AFA8156C3}"/>
              </a:ext>
              <a:ext uri="{C183D7F6-B498-43B3-948B-1728B52AA6E4}">
                <adec:decorative xmlns:adec="http://schemas.microsoft.com/office/drawing/2017/decorative" val="1"/>
              </a:ext>
            </a:extLst>
          </p:cNvPr>
          <p:cNvCxnSpPr>
            <a:cxnSpLocks/>
          </p:cNvCxnSpPr>
          <p:nvPr/>
        </p:nvCxnSpPr>
        <p:spPr>
          <a:xfrm>
            <a:off x="482600" y="2918401"/>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C53EBF93-5FD9-4F4E-8485-7B937145CD08}"/>
              </a:ext>
              <a:ext uri="{C183D7F6-B498-43B3-948B-1728B52AA6E4}">
                <adec:decorative xmlns:adec="http://schemas.microsoft.com/office/drawing/2017/decorative" val="1"/>
              </a:ext>
            </a:extLst>
          </p:cNvPr>
          <p:cNvCxnSpPr>
            <a:cxnSpLocks/>
          </p:cNvCxnSpPr>
          <p:nvPr/>
        </p:nvCxnSpPr>
        <p:spPr>
          <a:xfrm>
            <a:off x="482600" y="489855"/>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149804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66B4D06-C7C6-4949-8EB2-F03ED999A2BB}"/>
              </a:ext>
            </a:extLst>
          </p:cNvPr>
          <p:cNvSpPr>
            <a:spLocks noGrp="1"/>
          </p:cNvSpPr>
          <p:nvPr>
            <p:ph type="title" orient="vert"/>
          </p:nvPr>
        </p:nvSpPr>
        <p:spPr>
          <a:xfrm>
            <a:off x="8041710" y="978408"/>
            <a:ext cx="2947881" cy="5124777"/>
          </a:xfrm>
          <a:prstGeom prst="rect">
            <a:avLst/>
          </a:prstGeo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FC921B9D-8C11-4176-AF22-89F972E21284}"/>
              </a:ext>
            </a:extLst>
          </p:cNvPr>
          <p:cNvSpPr>
            <a:spLocks noGrp="1"/>
          </p:cNvSpPr>
          <p:nvPr>
            <p:ph type="body" orient="vert" idx="1"/>
          </p:nvPr>
        </p:nvSpPr>
        <p:spPr>
          <a:xfrm>
            <a:off x="484632" y="978408"/>
            <a:ext cx="7256453" cy="512477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AFA9E1C-8E18-4A35-9BD8-427B1D14BB8E}"/>
              </a:ext>
            </a:extLst>
          </p:cNvPr>
          <p:cNvSpPr>
            <a:spLocks noGrp="1"/>
          </p:cNvSpPr>
          <p:nvPr>
            <p:ph type="dt" sz="half" idx="10"/>
          </p:nvPr>
        </p:nvSpPr>
        <p:spPr/>
        <p:txBody>
          <a:bodyPr/>
          <a:lstStyle/>
          <a:p>
            <a:fld id="{81B8F32D-D8B6-4B9E-9CBF-DCAC30B7B93D}" type="datetimeFigureOut">
              <a:rPr lang="en-US" smtClean="0"/>
              <a:t>4/18/2022</a:t>
            </a:fld>
            <a:endParaRPr lang="en-US"/>
          </a:p>
        </p:txBody>
      </p:sp>
      <p:sp>
        <p:nvSpPr>
          <p:cNvPr id="5" name="Footer Placeholder 4">
            <a:extLst>
              <a:ext uri="{FF2B5EF4-FFF2-40B4-BE49-F238E27FC236}">
                <a16:creationId xmlns:a16="http://schemas.microsoft.com/office/drawing/2014/main" id="{2E116CDB-7BB6-4DD2-A626-6DA8E569F2D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6D0403B-439E-449F-83B1-799EEC239A20}"/>
              </a:ext>
            </a:extLst>
          </p:cNvPr>
          <p:cNvSpPr>
            <a:spLocks noGrp="1"/>
          </p:cNvSpPr>
          <p:nvPr>
            <p:ph type="sldNum" sz="quarter" idx="12"/>
          </p:nvPr>
        </p:nvSpPr>
        <p:spPr/>
        <p:txBody>
          <a:bodyPr/>
          <a:lstStyle/>
          <a:p>
            <a:fld id="{60553ECD-7F6D-420D-93CA-D8D15EB427AC}" type="slidenum">
              <a:rPr lang="en-US" smtClean="0"/>
              <a:t>‹#›</a:t>
            </a:fld>
            <a:endParaRPr lang="en-US"/>
          </a:p>
        </p:txBody>
      </p:sp>
    </p:spTree>
    <p:extLst>
      <p:ext uri="{BB962C8B-B14F-4D97-AF65-F5344CB8AC3E}">
        <p14:creationId xmlns:p14="http://schemas.microsoft.com/office/powerpoint/2010/main" val="9055729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943735-A77F-440D-9448-6AE7C204D377}"/>
              </a:ext>
            </a:extLst>
          </p:cNvPr>
          <p:cNvSpPr>
            <a:spLocks noGrp="1"/>
          </p:cNvSpPr>
          <p:nvPr>
            <p:ph type="title"/>
          </p:nvPr>
        </p:nvSpPr>
        <p:spPr>
          <a:xfrm>
            <a:off x="482600" y="978408"/>
            <a:ext cx="10634472" cy="2157984"/>
          </a:xfrm>
          <a:prstGeom prst="rect">
            <a:avLst/>
          </a:prstGeo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276C6EE-D55E-454B-B28C-EC73D1DB4A2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A2A2905-6D2E-4319-9521-61452AB8F996}"/>
              </a:ext>
            </a:extLst>
          </p:cNvPr>
          <p:cNvSpPr>
            <a:spLocks noGrp="1"/>
          </p:cNvSpPr>
          <p:nvPr>
            <p:ph type="dt" sz="half" idx="10"/>
          </p:nvPr>
        </p:nvSpPr>
        <p:spPr/>
        <p:txBody>
          <a:bodyPr/>
          <a:lstStyle/>
          <a:p>
            <a:fld id="{81B8F32D-D8B6-4B9E-9CBF-DCAC30B7B93D}" type="datetimeFigureOut">
              <a:rPr lang="en-US" smtClean="0"/>
              <a:t>4/18/2022</a:t>
            </a:fld>
            <a:endParaRPr lang="en-US"/>
          </a:p>
        </p:txBody>
      </p:sp>
      <p:sp>
        <p:nvSpPr>
          <p:cNvPr id="5" name="Footer Placeholder 4">
            <a:extLst>
              <a:ext uri="{FF2B5EF4-FFF2-40B4-BE49-F238E27FC236}">
                <a16:creationId xmlns:a16="http://schemas.microsoft.com/office/drawing/2014/main" id="{6DAC7550-84E8-49D3-B419-6F5F327DAD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7AD2C6B-EA5D-4D97-BC84-6C860D536360}"/>
              </a:ext>
            </a:extLst>
          </p:cNvPr>
          <p:cNvSpPr>
            <a:spLocks noGrp="1"/>
          </p:cNvSpPr>
          <p:nvPr>
            <p:ph type="sldNum" sz="quarter" idx="12"/>
          </p:nvPr>
        </p:nvSpPr>
        <p:spPr/>
        <p:txBody>
          <a:bodyPr/>
          <a:lstStyle/>
          <a:p>
            <a:fld id="{60553ECD-7F6D-420D-93CA-D8D15EB427AC}" type="slidenum">
              <a:rPr lang="en-US" smtClean="0"/>
              <a:t>‹#›</a:t>
            </a:fld>
            <a:endParaRPr lang="en-US"/>
          </a:p>
        </p:txBody>
      </p:sp>
    </p:spTree>
    <p:extLst>
      <p:ext uri="{BB962C8B-B14F-4D97-AF65-F5344CB8AC3E}">
        <p14:creationId xmlns:p14="http://schemas.microsoft.com/office/powerpoint/2010/main" val="5042514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1B299E6-11CC-4181-86C3-528A13F1F556}"/>
              </a:ext>
              <a:ext uri="{C183D7F6-B498-43B3-948B-1728B52AA6E4}">
                <adec:decorative xmlns:adec="http://schemas.microsoft.com/office/drawing/2017/decorative" val="1"/>
              </a:ext>
            </a:extLst>
          </p:cNvPr>
          <p:cNvSpPr/>
          <p:nvPr/>
        </p:nvSpPr>
        <p:spPr>
          <a:xfrm>
            <a:off x="481007" y="3922232"/>
            <a:ext cx="11147071" cy="2434825"/>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E803473-0A64-4F9F-833B-8D64E39019B1}"/>
              </a:ext>
            </a:extLst>
          </p:cNvPr>
          <p:cNvSpPr>
            <a:spLocks noGrp="1"/>
          </p:cNvSpPr>
          <p:nvPr>
            <p:ph type="title"/>
          </p:nvPr>
        </p:nvSpPr>
        <p:spPr>
          <a:xfrm>
            <a:off x="482600" y="978409"/>
            <a:ext cx="10515600" cy="2716769"/>
          </a:xfrm>
          <a:prstGeom prst="rect">
            <a:avLst/>
          </a:prstGeom>
        </p:spPr>
        <p:txBody>
          <a:bodyPr anchor="b"/>
          <a:lstStyle>
            <a:lvl1pPr>
              <a:defRPr sz="6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6873736-B424-40F2-B562-6DC10E5EDE4F}"/>
              </a:ext>
            </a:extLst>
          </p:cNvPr>
          <p:cNvSpPr>
            <a:spLocks noGrp="1"/>
          </p:cNvSpPr>
          <p:nvPr>
            <p:ph type="body" idx="1"/>
          </p:nvPr>
        </p:nvSpPr>
        <p:spPr>
          <a:xfrm>
            <a:off x="482600" y="4171445"/>
            <a:ext cx="10515600" cy="1918205"/>
          </a:xfrm>
        </p:spPr>
        <p:txBody>
          <a:bodyPr>
            <a:normAutofit/>
          </a:bodyPr>
          <a:lstStyle>
            <a:lvl1pPr marL="0" indent="0">
              <a:buNone/>
              <a:defRPr lang="en-US" sz="2400" i="1" kern="1200" dirty="0" smtClean="0">
                <a:solidFill>
                  <a:schemeClr val="tx1"/>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marL="0" lvl="0" indent="0" algn="l" defTabSz="914400" rtl="0" eaLnBrk="1" latinLnBrk="0" hangingPunct="1">
              <a:lnSpc>
                <a:spcPct val="110000"/>
              </a:lnSpc>
              <a:spcBef>
                <a:spcPts val="1000"/>
              </a:spcBef>
              <a:buFont typeface="Arial" panose="020B0604020202020204" pitchFamily="34" charset="0"/>
              <a:buNone/>
            </a:pPr>
            <a:r>
              <a:rPr lang="en-US"/>
              <a:t>Click to edit Master text styles</a:t>
            </a:r>
          </a:p>
        </p:txBody>
      </p:sp>
      <p:sp>
        <p:nvSpPr>
          <p:cNvPr id="4" name="Date Placeholder 3">
            <a:extLst>
              <a:ext uri="{FF2B5EF4-FFF2-40B4-BE49-F238E27FC236}">
                <a16:creationId xmlns:a16="http://schemas.microsoft.com/office/drawing/2014/main" id="{74348851-37C0-478D-B722-D76C817DC49D}"/>
              </a:ext>
            </a:extLst>
          </p:cNvPr>
          <p:cNvSpPr>
            <a:spLocks noGrp="1"/>
          </p:cNvSpPr>
          <p:nvPr>
            <p:ph type="dt" sz="half" idx="10"/>
          </p:nvPr>
        </p:nvSpPr>
        <p:spPr/>
        <p:txBody>
          <a:bodyPr/>
          <a:lstStyle/>
          <a:p>
            <a:fld id="{81B8F32D-D8B6-4B9E-9CBF-DCAC30B7B93D}" type="datetimeFigureOut">
              <a:rPr lang="en-US" smtClean="0"/>
              <a:t>4/18/2022</a:t>
            </a:fld>
            <a:endParaRPr lang="en-US"/>
          </a:p>
        </p:txBody>
      </p:sp>
      <p:sp>
        <p:nvSpPr>
          <p:cNvPr id="5" name="Footer Placeholder 4">
            <a:extLst>
              <a:ext uri="{FF2B5EF4-FFF2-40B4-BE49-F238E27FC236}">
                <a16:creationId xmlns:a16="http://schemas.microsoft.com/office/drawing/2014/main" id="{263E063E-66CE-4C18-91FA-D14AE052D74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A66D3D-FD62-470C-BC3C-A03771A32F60}"/>
              </a:ext>
            </a:extLst>
          </p:cNvPr>
          <p:cNvSpPr>
            <a:spLocks noGrp="1"/>
          </p:cNvSpPr>
          <p:nvPr>
            <p:ph type="sldNum" sz="quarter" idx="12"/>
          </p:nvPr>
        </p:nvSpPr>
        <p:spPr/>
        <p:txBody>
          <a:bodyPr/>
          <a:lstStyle/>
          <a:p>
            <a:fld id="{60553ECD-7F6D-420D-93CA-D8D15EB427AC}" type="slidenum">
              <a:rPr lang="en-US" smtClean="0"/>
              <a:t>‹#›</a:t>
            </a:fld>
            <a:endParaRPr lang="en-US"/>
          </a:p>
        </p:txBody>
      </p:sp>
      <p:cxnSp>
        <p:nvCxnSpPr>
          <p:cNvPr id="11" name="Straight Connector 10">
            <a:extLst>
              <a:ext uri="{FF2B5EF4-FFF2-40B4-BE49-F238E27FC236}">
                <a16:creationId xmlns:a16="http://schemas.microsoft.com/office/drawing/2014/main" id="{DDFF0049-0231-4557-A707-569556F0CA83}"/>
              </a:ext>
              <a:ext uri="{C183D7F6-B498-43B3-948B-1728B52AA6E4}">
                <adec:decorative xmlns:adec="http://schemas.microsoft.com/office/drawing/2017/decorative" val="1"/>
              </a:ext>
            </a:extLst>
          </p:cNvPr>
          <p:cNvCxnSpPr>
            <a:cxnSpLocks/>
          </p:cNvCxnSpPr>
          <p:nvPr/>
        </p:nvCxnSpPr>
        <p:spPr>
          <a:xfrm>
            <a:off x="481007" y="3922232"/>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457A0DB1-87C8-4BF4-B2A2-F9CA6ED05AC4}"/>
              </a:ext>
              <a:ext uri="{C183D7F6-B498-43B3-948B-1728B52AA6E4}">
                <adec:decorative xmlns:adec="http://schemas.microsoft.com/office/drawing/2017/decorative" val="1"/>
              </a:ext>
            </a:extLst>
          </p:cNvPr>
          <p:cNvCxnSpPr>
            <a:cxnSpLocks/>
          </p:cNvCxnSpPr>
          <p:nvPr/>
        </p:nvCxnSpPr>
        <p:spPr>
          <a:xfrm>
            <a:off x="482600" y="6368138"/>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F6C29209-8A8F-48A7-8BA2-AFADA37CBD4F}"/>
              </a:ext>
              <a:ext uri="{C183D7F6-B498-43B3-948B-1728B52AA6E4}">
                <adec:decorative xmlns:adec="http://schemas.microsoft.com/office/drawing/2017/decorative" val="1"/>
              </a:ext>
            </a:extLst>
          </p:cNvPr>
          <p:cNvCxnSpPr>
            <a:cxnSpLocks/>
          </p:cNvCxnSpPr>
          <p:nvPr/>
        </p:nvCxnSpPr>
        <p:spPr>
          <a:xfrm>
            <a:off x="481007" y="6368138"/>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8682392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6166BE9C-AE7C-4C39-9694-C32D6939B965}"/>
              </a:ext>
              <a:ext uri="{C183D7F6-B498-43B3-948B-1728B52AA6E4}">
                <adec:decorative xmlns:adec="http://schemas.microsoft.com/office/drawing/2017/decorative" val="1"/>
              </a:ext>
            </a:extLst>
          </p:cNvPr>
          <p:cNvSpPr/>
          <p:nvPr/>
        </p:nvSpPr>
        <p:spPr>
          <a:xfrm>
            <a:off x="481007" y="483577"/>
            <a:ext cx="11147071" cy="2434824"/>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ACC42C-303A-4BDF-990A-2B07967BC9A9}"/>
              </a:ext>
            </a:extLst>
          </p:cNvPr>
          <p:cNvSpPr>
            <a:spLocks noGrp="1"/>
          </p:cNvSpPr>
          <p:nvPr>
            <p:ph type="title"/>
          </p:nvPr>
        </p:nvSpPr>
        <p:spPr>
          <a:xfrm>
            <a:off x="482599" y="978408"/>
            <a:ext cx="11147071" cy="1755263"/>
          </a:xfrm>
          <a:prstGeom prst="rect">
            <a:avLst/>
          </a:prstGeo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D0C55CEF-353E-4E14-83AD-ACADDC08D943}"/>
              </a:ext>
            </a:extLst>
          </p:cNvPr>
          <p:cNvSpPr>
            <a:spLocks noGrp="1"/>
          </p:cNvSpPr>
          <p:nvPr>
            <p:ph sz="half" idx="1"/>
          </p:nvPr>
        </p:nvSpPr>
        <p:spPr>
          <a:xfrm>
            <a:off x="482600" y="3103131"/>
            <a:ext cx="5418551" cy="307383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2E55ECEF-9654-4AC1-BF77-7BC602BBD434}"/>
              </a:ext>
            </a:extLst>
          </p:cNvPr>
          <p:cNvSpPr>
            <a:spLocks noGrp="1"/>
          </p:cNvSpPr>
          <p:nvPr>
            <p:ph sz="half" idx="2"/>
          </p:nvPr>
        </p:nvSpPr>
        <p:spPr>
          <a:xfrm>
            <a:off x="6211120" y="3103131"/>
            <a:ext cx="5418551" cy="307383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64922FC8-BC06-407B-A82B-DA62B33A1CD4}"/>
              </a:ext>
            </a:extLst>
          </p:cNvPr>
          <p:cNvSpPr>
            <a:spLocks noGrp="1"/>
          </p:cNvSpPr>
          <p:nvPr>
            <p:ph type="dt" sz="half" idx="10"/>
          </p:nvPr>
        </p:nvSpPr>
        <p:spPr/>
        <p:txBody>
          <a:bodyPr/>
          <a:lstStyle/>
          <a:p>
            <a:fld id="{81B8F32D-D8B6-4B9E-9CBF-DCAC30B7B93D}" type="datetimeFigureOut">
              <a:rPr lang="en-US" smtClean="0"/>
              <a:t>4/18/2022</a:t>
            </a:fld>
            <a:endParaRPr lang="en-US"/>
          </a:p>
        </p:txBody>
      </p:sp>
      <p:sp>
        <p:nvSpPr>
          <p:cNvPr id="6" name="Footer Placeholder 5">
            <a:extLst>
              <a:ext uri="{FF2B5EF4-FFF2-40B4-BE49-F238E27FC236}">
                <a16:creationId xmlns:a16="http://schemas.microsoft.com/office/drawing/2014/main" id="{7915B701-4E1F-48AA-8A3C-ED5DD9151ED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06BCA31-8AC7-46F5-BCAB-41D54DF83D78}"/>
              </a:ext>
            </a:extLst>
          </p:cNvPr>
          <p:cNvSpPr>
            <a:spLocks noGrp="1"/>
          </p:cNvSpPr>
          <p:nvPr>
            <p:ph type="sldNum" sz="quarter" idx="12"/>
          </p:nvPr>
        </p:nvSpPr>
        <p:spPr/>
        <p:txBody>
          <a:bodyPr/>
          <a:lstStyle/>
          <a:p>
            <a:fld id="{60553ECD-7F6D-420D-93CA-D8D15EB427AC}" type="slidenum">
              <a:rPr lang="en-US" smtClean="0"/>
              <a:t>‹#›</a:t>
            </a:fld>
            <a:endParaRPr lang="en-US"/>
          </a:p>
        </p:txBody>
      </p:sp>
      <p:cxnSp>
        <p:nvCxnSpPr>
          <p:cNvPr id="9" name="Straight Connector 8">
            <a:extLst>
              <a:ext uri="{FF2B5EF4-FFF2-40B4-BE49-F238E27FC236}">
                <a16:creationId xmlns:a16="http://schemas.microsoft.com/office/drawing/2014/main" id="{21BA86D8-2A29-4A0E-AEA0-39B41C4187DE}"/>
              </a:ext>
              <a:ext uri="{C183D7F6-B498-43B3-948B-1728B52AA6E4}">
                <adec:decorative xmlns:adec="http://schemas.microsoft.com/office/drawing/2017/decorative" val="1"/>
              </a:ext>
            </a:extLst>
          </p:cNvPr>
          <p:cNvCxnSpPr>
            <a:cxnSpLocks/>
          </p:cNvCxnSpPr>
          <p:nvPr/>
        </p:nvCxnSpPr>
        <p:spPr>
          <a:xfrm>
            <a:off x="482600" y="2918401"/>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F085E13E-918A-4D04-9E84-94148D7C878E}"/>
              </a:ext>
              <a:ext uri="{C183D7F6-B498-43B3-948B-1728B52AA6E4}">
                <adec:decorative xmlns:adec="http://schemas.microsoft.com/office/drawing/2017/decorative" val="1"/>
              </a:ext>
            </a:extLst>
          </p:cNvPr>
          <p:cNvCxnSpPr>
            <a:cxnSpLocks/>
          </p:cNvCxnSpPr>
          <p:nvPr/>
        </p:nvCxnSpPr>
        <p:spPr>
          <a:xfrm>
            <a:off x="482600" y="489855"/>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8280298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5E892-D975-4DD6-8583-A14DDBE85F0C}"/>
              </a:ext>
            </a:extLst>
          </p:cNvPr>
          <p:cNvSpPr>
            <a:spLocks noGrp="1"/>
          </p:cNvSpPr>
          <p:nvPr>
            <p:ph type="title"/>
          </p:nvPr>
        </p:nvSpPr>
        <p:spPr>
          <a:xfrm>
            <a:off x="484631" y="978407"/>
            <a:ext cx="11145039" cy="1339584"/>
          </a:xfrm>
          <a:prstGeom prst="rect">
            <a:avLst/>
          </a:prstGeom>
        </p:spPr>
        <p:txBody>
          <a:bodyPr anchor="b"/>
          <a:lstStyle/>
          <a:p>
            <a:r>
              <a:rPr lang="en-US"/>
              <a:t>Click to edit Master title style</a:t>
            </a:r>
            <a:endParaRPr lang="en-US" dirty="0"/>
          </a:p>
        </p:txBody>
      </p:sp>
      <p:sp>
        <p:nvSpPr>
          <p:cNvPr id="3" name="Text Placeholder 2">
            <a:extLst>
              <a:ext uri="{FF2B5EF4-FFF2-40B4-BE49-F238E27FC236}">
                <a16:creationId xmlns:a16="http://schemas.microsoft.com/office/drawing/2014/main" id="{7F1F7700-CECC-4881-BE5C-A13CD825B73B}"/>
              </a:ext>
            </a:extLst>
          </p:cNvPr>
          <p:cNvSpPr>
            <a:spLocks noGrp="1"/>
          </p:cNvSpPr>
          <p:nvPr>
            <p:ph type="body" idx="1"/>
          </p:nvPr>
        </p:nvSpPr>
        <p:spPr>
          <a:xfrm>
            <a:off x="484632" y="2500921"/>
            <a:ext cx="5346222" cy="823912"/>
          </a:xfrm>
        </p:spPr>
        <p:txBody>
          <a:bodyPr anchor="b">
            <a:normAutofit/>
          </a:bodyPr>
          <a:lstStyle>
            <a:lvl1pPr marL="0" indent="0">
              <a:buNone/>
              <a:defRPr lang="en-US" sz="2400" b="0" i="1"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110000"/>
              </a:lnSpc>
              <a:spcBef>
                <a:spcPts val="1000"/>
              </a:spcBef>
              <a:buFont typeface="Arial" panose="020B0604020202020204" pitchFamily="34" charset="0"/>
              <a:buNone/>
            </a:pPr>
            <a:r>
              <a:rPr lang="en-US"/>
              <a:t>Click to edit Master text styles</a:t>
            </a:r>
          </a:p>
        </p:txBody>
      </p:sp>
      <p:sp>
        <p:nvSpPr>
          <p:cNvPr id="4" name="Content Placeholder 3">
            <a:extLst>
              <a:ext uri="{FF2B5EF4-FFF2-40B4-BE49-F238E27FC236}">
                <a16:creationId xmlns:a16="http://schemas.microsoft.com/office/drawing/2014/main" id="{4CA50766-520A-44C5-943E-569222B74104}"/>
              </a:ext>
            </a:extLst>
          </p:cNvPr>
          <p:cNvSpPr>
            <a:spLocks noGrp="1"/>
          </p:cNvSpPr>
          <p:nvPr>
            <p:ph sz="half" idx="2"/>
          </p:nvPr>
        </p:nvSpPr>
        <p:spPr>
          <a:xfrm>
            <a:off x="484632" y="3428999"/>
            <a:ext cx="5346222" cy="27606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272F7E42-976A-4239-8006-D68538D4B71F}"/>
              </a:ext>
            </a:extLst>
          </p:cNvPr>
          <p:cNvSpPr>
            <a:spLocks noGrp="1"/>
          </p:cNvSpPr>
          <p:nvPr>
            <p:ph type="body" sz="quarter" idx="3"/>
          </p:nvPr>
        </p:nvSpPr>
        <p:spPr>
          <a:xfrm>
            <a:off x="6257120" y="2500921"/>
            <a:ext cx="5372551" cy="823912"/>
          </a:xfrm>
        </p:spPr>
        <p:txBody>
          <a:bodyPr anchor="b"/>
          <a:lstStyle>
            <a:lvl1pPr marL="0" indent="0">
              <a:buNone/>
              <a:defRPr lang="en-US" sz="2400" b="0" i="1" kern="120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F8CA329-951F-4391-ADC5-7EA320B7782F}"/>
              </a:ext>
            </a:extLst>
          </p:cNvPr>
          <p:cNvSpPr>
            <a:spLocks noGrp="1"/>
          </p:cNvSpPr>
          <p:nvPr>
            <p:ph sz="quarter" idx="4"/>
          </p:nvPr>
        </p:nvSpPr>
        <p:spPr>
          <a:xfrm>
            <a:off x="6257120" y="3428999"/>
            <a:ext cx="5372551" cy="27606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9FBEC22A-DA46-460C-B865-D928C20AE763}"/>
              </a:ext>
            </a:extLst>
          </p:cNvPr>
          <p:cNvSpPr>
            <a:spLocks noGrp="1"/>
          </p:cNvSpPr>
          <p:nvPr>
            <p:ph type="dt" sz="half" idx="10"/>
          </p:nvPr>
        </p:nvSpPr>
        <p:spPr/>
        <p:txBody>
          <a:bodyPr/>
          <a:lstStyle/>
          <a:p>
            <a:fld id="{81B8F32D-D8B6-4B9E-9CBF-DCAC30B7B93D}" type="datetimeFigureOut">
              <a:rPr lang="en-US" smtClean="0"/>
              <a:t>4/18/2022</a:t>
            </a:fld>
            <a:endParaRPr lang="en-US"/>
          </a:p>
        </p:txBody>
      </p:sp>
      <p:sp>
        <p:nvSpPr>
          <p:cNvPr id="8" name="Footer Placeholder 7">
            <a:extLst>
              <a:ext uri="{FF2B5EF4-FFF2-40B4-BE49-F238E27FC236}">
                <a16:creationId xmlns:a16="http://schemas.microsoft.com/office/drawing/2014/main" id="{4EB2D647-42C5-4AB7-BB71-3A44065716E7}"/>
              </a:ext>
            </a:extLst>
          </p:cNvPr>
          <p:cNvSpPr>
            <a:spLocks noGrp="1"/>
          </p:cNvSpPr>
          <p:nvPr>
            <p:ph type="ftr" sz="quarter" idx="11"/>
          </p:nvPr>
        </p:nvSpPr>
        <p:spPr>
          <a:xfrm>
            <a:off x="484632" y="6419088"/>
            <a:ext cx="4114800" cy="365125"/>
          </a:xfrm>
        </p:spPr>
        <p:txBody>
          <a:bodyPr/>
          <a:lstStyle/>
          <a:p>
            <a:endParaRPr lang="en-US"/>
          </a:p>
        </p:txBody>
      </p:sp>
      <p:sp>
        <p:nvSpPr>
          <p:cNvPr id="9" name="Slide Number Placeholder 8">
            <a:extLst>
              <a:ext uri="{FF2B5EF4-FFF2-40B4-BE49-F238E27FC236}">
                <a16:creationId xmlns:a16="http://schemas.microsoft.com/office/drawing/2014/main" id="{590B2B67-714C-46DA-85E5-598B4244D3B0}"/>
              </a:ext>
            </a:extLst>
          </p:cNvPr>
          <p:cNvSpPr>
            <a:spLocks noGrp="1"/>
          </p:cNvSpPr>
          <p:nvPr>
            <p:ph type="sldNum" sz="quarter" idx="12"/>
          </p:nvPr>
        </p:nvSpPr>
        <p:spPr>
          <a:xfrm>
            <a:off x="10989591" y="-7190"/>
            <a:ext cx="640080" cy="365125"/>
          </a:xfrm>
        </p:spPr>
        <p:txBody>
          <a:bodyPr/>
          <a:lstStyle/>
          <a:p>
            <a:fld id="{60553ECD-7F6D-420D-93CA-D8D15EB427AC}" type="slidenum">
              <a:rPr lang="en-US" smtClean="0"/>
              <a:t>‹#›</a:t>
            </a:fld>
            <a:endParaRPr lang="en-US"/>
          </a:p>
        </p:txBody>
      </p:sp>
    </p:spTree>
    <p:extLst>
      <p:ext uri="{BB962C8B-B14F-4D97-AF65-F5344CB8AC3E}">
        <p14:creationId xmlns:p14="http://schemas.microsoft.com/office/powerpoint/2010/main" val="28348496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D4B6724-AB30-4E7C-BE2B-ECD94FF1B463}"/>
              </a:ext>
              <a:ext uri="{C183D7F6-B498-43B3-948B-1728B52AA6E4}">
                <adec:decorative xmlns:adec="http://schemas.microsoft.com/office/drawing/2017/decorative" val="1"/>
              </a:ext>
            </a:extLst>
          </p:cNvPr>
          <p:cNvSpPr/>
          <p:nvPr/>
        </p:nvSpPr>
        <p:spPr>
          <a:xfrm>
            <a:off x="481007" y="3933311"/>
            <a:ext cx="11147071" cy="2434825"/>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01D4BAB-2678-4A19-A575-C47CAF1446E5}"/>
              </a:ext>
            </a:extLst>
          </p:cNvPr>
          <p:cNvSpPr>
            <a:spLocks noGrp="1"/>
          </p:cNvSpPr>
          <p:nvPr>
            <p:ph type="title"/>
          </p:nvPr>
        </p:nvSpPr>
        <p:spPr>
          <a:xfrm>
            <a:off x="482600" y="978408"/>
            <a:ext cx="10634472" cy="2591509"/>
          </a:xfrm>
          <a:prstGeom prst="rect">
            <a:avLst/>
          </a:prstGeom>
        </p:spPr>
        <p:txBody>
          <a:bodyPr anchor="b"/>
          <a:lstStyle/>
          <a:p>
            <a:r>
              <a:rPr lang="en-US"/>
              <a:t>Click to edit Master title style</a:t>
            </a:r>
            <a:endParaRPr lang="en-US" dirty="0"/>
          </a:p>
        </p:txBody>
      </p:sp>
      <p:sp>
        <p:nvSpPr>
          <p:cNvPr id="3" name="Date Placeholder 2">
            <a:extLst>
              <a:ext uri="{FF2B5EF4-FFF2-40B4-BE49-F238E27FC236}">
                <a16:creationId xmlns:a16="http://schemas.microsoft.com/office/drawing/2014/main" id="{4047C89E-0ABD-4FD2-924C-894345ADFED8}"/>
              </a:ext>
            </a:extLst>
          </p:cNvPr>
          <p:cNvSpPr>
            <a:spLocks noGrp="1"/>
          </p:cNvSpPr>
          <p:nvPr>
            <p:ph type="dt" sz="half" idx="10"/>
          </p:nvPr>
        </p:nvSpPr>
        <p:spPr/>
        <p:txBody>
          <a:bodyPr/>
          <a:lstStyle/>
          <a:p>
            <a:fld id="{81B8F32D-D8B6-4B9E-9CBF-DCAC30B7B93D}" type="datetimeFigureOut">
              <a:rPr lang="en-US" smtClean="0"/>
              <a:t>4/18/2022</a:t>
            </a:fld>
            <a:endParaRPr lang="en-US"/>
          </a:p>
        </p:txBody>
      </p:sp>
      <p:sp>
        <p:nvSpPr>
          <p:cNvPr id="4" name="Footer Placeholder 3">
            <a:extLst>
              <a:ext uri="{FF2B5EF4-FFF2-40B4-BE49-F238E27FC236}">
                <a16:creationId xmlns:a16="http://schemas.microsoft.com/office/drawing/2014/main" id="{553026CE-9CC8-403B-88B1-184D16532A8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3B3D616-3C18-401B-A792-E75149FDFC47}"/>
              </a:ext>
            </a:extLst>
          </p:cNvPr>
          <p:cNvSpPr>
            <a:spLocks noGrp="1"/>
          </p:cNvSpPr>
          <p:nvPr>
            <p:ph type="sldNum" sz="quarter" idx="12"/>
          </p:nvPr>
        </p:nvSpPr>
        <p:spPr/>
        <p:txBody>
          <a:bodyPr/>
          <a:lstStyle/>
          <a:p>
            <a:fld id="{60553ECD-7F6D-420D-93CA-D8D15EB427AC}" type="slidenum">
              <a:rPr lang="en-US" smtClean="0"/>
              <a:t>‹#›</a:t>
            </a:fld>
            <a:endParaRPr lang="en-US"/>
          </a:p>
        </p:txBody>
      </p:sp>
      <p:cxnSp>
        <p:nvCxnSpPr>
          <p:cNvPr id="7" name="Straight Connector 6">
            <a:extLst>
              <a:ext uri="{FF2B5EF4-FFF2-40B4-BE49-F238E27FC236}">
                <a16:creationId xmlns:a16="http://schemas.microsoft.com/office/drawing/2014/main" id="{04EC6F70-D800-4067-A36A-5BBFC8018E2D}"/>
              </a:ext>
              <a:ext uri="{C183D7F6-B498-43B3-948B-1728B52AA6E4}">
                <adec:decorative xmlns:adec="http://schemas.microsoft.com/office/drawing/2017/decorative" val="1"/>
              </a:ext>
            </a:extLst>
          </p:cNvPr>
          <p:cNvCxnSpPr>
            <a:cxnSpLocks/>
          </p:cNvCxnSpPr>
          <p:nvPr/>
        </p:nvCxnSpPr>
        <p:spPr>
          <a:xfrm>
            <a:off x="482600" y="3933311"/>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42B66CB6-8988-4FBA-8524-726765A5F2AA}"/>
              </a:ext>
              <a:ext uri="{C183D7F6-B498-43B3-948B-1728B52AA6E4}">
                <adec:decorative xmlns:adec="http://schemas.microsoft.com/office/drawing/2017/decorative" val="1"/>
              </a:ext>
            </a:extLst>
          </p:cNvPr>
          <p:cNvCxnSpPr>
            <a:cxnSpLocks/>
          </p:cNvCxnSpPr>
          <p:nvPr/>
        </p:nvCxnSpPr>
        <p:spPr>
          <a:xfrm>
            <a:off x="481007" y="6368138"/>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3034462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5C73F84-0C6B-4EF4-9405-C389824999D4}"/>
              </a:ext>
            </a:extLst>
          </p:cNvPr>
          <p:cNvSpPr>
            <a:spLocks noGrp="1"/>
          </p:cNvSpPr>
          <p:nvPr>
            <p:ph type="dt" sz="half" idx="10"/>
          </p:nvPr>
        </p:nvSpPr>
        <p:spPr/>
        <p:txBody>
          <a:bodyPr/>
          <a:lstStyle/>
          <a:p>
            <a:fld id="{81B8F32D-D8B6-4B9E-9CBF-DCAC30B7B93D}" type="datetimeFigureOut">
              <a:rPr lang="en-US" smtClean="0"/>
              <a:t>4/18/2022</a:t>
            </a:fld>
            <a:endParaRPr lang="en-US"/>
          </a:p>
        </p:txBody>
      </p:sp>
      <p:sp>
        <p:nvSpPr>
          <p:cNvPr id="3" name="Footer Placeholder 2">
            <a:extLst>
              <a:ext uri="{FF2B5EF4-FFF2-40B4-BE49-F238E27FC236}">
                <a16:creationId xmlns:a16="http://schemas.microsoft.com/office/drawing/2014/main" id="{DCCEC807-744E-4C5C-8B15-09AED3E570A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DFBCB19-9F4B-474C-85C1-4A645A971827}"/>
              </a:ext>
            </a:extLst>
          </p:cNvPr>
          <p:cNvSpPr>
            <a:spLocks noGrp="1"/>
          </p:cNvSpPr>
          <p:nvPr>
            <p:ph type="sldNum" sz="quarter" idx="12"/>
          </p:nvPr>
        </p:nvSpPr>
        <p:spPr/>
        <p:txBody>
          <a:bodyPr/>
          <a:lstStyle/>
          <a:p>
            <a:fld id="{60553ECD-7F6D-420D-93CA-D8D15EB427AC}" type="slidenum">
              <a:rPr lang="en-US" smtClean="0"/>
              <a:t>‹#›</a:t>
            </a:fld>
            <a:endParaRPr lang="en-US"/>
          </a:p>
        </p:txBody>
      </p:sp>
    </p:spTree>
    <p:extLst>
      <p:ext uri="{BB962C8B-B14F-4D97-AF65-F5344CB8AC3E}">
        <p14:creationId xmlns:p14="http://schemas.microsoft.com/office/powerpoint/2010/main" val="30956245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6A88B0-DD6B-449B-AE32-D3192081E76F}"/>
              </a:ext>
            </a:extLst>
          </p:cNvPr>
          <p:cNvSpPr>
            <a:spLocks noGrp="1"/>
          </p:cNvSpPr>
          <p:nvPr>
            <p:ph type="title"/>
          </p:nvPr>
        </p:nvSpPr>
        <p:spPr>
          <a:xfrm>
            <a:off x="484632" y="978408"/>
            <a:ext cx="4287393" cy="2450592"/>
          </a:xfrm>
          <a:prstGeom prst="rect">
            <a:avLst/>
          </a:prstGeom>
        </p:spPr>
        <p:txBody>
          <a:bodyPr anchor="b"/>
          <a:lstStyle>
            <a:lvl1pPr>
              <a:defRPr lang="en-US" sz="5400" kern="1200" smtClean="0">
                <a:solidFill>
                  <a:schemeClr val="tx1"/>
                </a:solidFill>
                <a:latin typeface="+mj-lt"/>
                <a:ea typeface="+mj-ea"/>
                <a:cs typeface="+mj-cs"/>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F4F22ED6-5B69-4B3B-BF96-3A75F2107FA6}"/>
              </a:ext>
            </a:extLst>
          </p:cNvPr>
          <p:cNvSpPr>
            <a:spLocks noGrp="1"/>
          </p:cNvSpPr>
          <p:nvPr>
            <p:ph idx="1"/>
          </p:nvPr>
        </p:nvSpPr>
        <p:spPr>
          <a:xfrm>
            <a:off x="5183187" y="987425"/>
            <a:ext cx="6446484"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07704043-D45F-440A-A15D-2718A913E05A}"/>
              </a:ext>
            </a:extLst>
          </p:cNvPr>
          <p:cNvSpPr>
            <a:spLocks noGrp="1"/>
          </p:cNvSpPr>
          <p:nvPr>
            <p:ph type="body" sz="half" idx="2"/>
          </p:nvPr>
        </p:nvSpPr>
        <p:spPr>
          <a:xfrm>
            <a:off x="484632" y="3645074"/>
            <a:ext cx="4287393" cy="2223914"/>
          </a:xfrm>
        </p:spPr>
        <p:txBody>
          <a:bodyPr/>
          <a:lstStyle>
            <a:lvl1pPr marL="0" indent="0">
              <a:buNone/>
              <a:defRPr lang="en-US" sz="2400" i="1" kern="1200" dirty="0" smtClean="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B0072DC-7326-43E7-806C-B690C439E8A8}"/>
              </a:ext>
            </a:extLst>
          </p:cNvPr>
          <p:cNvSpPr>
            <a:spLocks noGrp="1"/>
          </p:cNvSpPr>
          <p:nvPr>
            <p:ph type="dt" sz="half" idx="10"/>
          </p:nvPr>
        </p:nvSpPr>
        <p:spPr/>
        <p:txBody>
          <a:bodyPr/>
          <a:lstStyle/>
          <a:p>
            <a:fld id="{81B8F32D-D8B6-4B9E-9CBF-DCAC30B7B93D}" type="datetimeFigureOut">
              <a:rPr lang="en-US" smtClean="0"/>
              <a:t>4/18/2022</a:t>
            </a:fld>
            <a:endParaRPr lang="en-US"/>
          </a:p>
        </p:txBody>
      </p:sp>
      <p:sp>
        <p:nvSpPr>
          <p:cNvPr id="6" name="Footer Placeholder 5">
            <a:extLst>
              <a:ext uri="{FF2B5EF4-FFF2-40B4-BE49-F238E27FC236}">
                <a16:creationId xmlns:a16="http://schemas.microsoft.com/office/drawing/2014/main" id="{73F89A0F-B8C6-4AA6-A9C4-4A454F42241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E57A616-A4F2-4FC5-88DE-B4E6BA542895}"/>
              </a:ext>
            </a:extLst>
          </p:cNvPr>
          <p:cNvSpPr>
            <a:spLocks noGrp="1"/>
          </p:cNvSpPr>
          <p:nvPr>
            <p:ph type="sldNum" sz="quarter" idx="12"/>
          </p:nvPr>
        </p:nvSpPr>
        <p:spPr/>
        <p:txBody>
          <a:bodyPr/>
          <a:lstStyle/>
          <a:p>
            <a:fld id="{60553ECD-7F6D-420D-93CA-D8D15EB427AC}" type="slidenum">
              <a:rPr lang="en-US" smtClean="0"/>
              <a:t>‹#›</a:t>
            </a:fld>
            <a:endParaRPr lang="en-US"/>
          </a:p>
        </p:txBody>
      </p:sp>
    </p:spTree>
    <p:extLst>
      <p:ext uri="{BB962C8B-B14F-4D97-AF65-F5344CB8AC3E}">
        <p14:creationId xmlns:p14="http://schemas.microsoft.com/office/powerpoint/2010/main" val="14594088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B773D-D007-4687-BA9C-9F229829B5EF}"/>
              </a:ext>
            </a:extLst>
          </p:cNvPr>
          <p:cNvSpPr>
            <a:spLocks noGrp="1"/>
          </p:cNvSpPr>
          <p:nvPr>
            <p:ph type="title"/>
          </p:nvPr>
        </p:nvSpPr>
        <p:spPr>
          <a:xfrm>
            <a:off x="484632" y="978407"/>
            <a:ext cx="4287393" cy="2450593"/>
          </a:xfrm>
          <a:prstGeom prst="rect">
            <a:avLst/>
          </a:prstGeom>
        </p:spPr>
        <p:txBody>
          <a:bodyPr anchor="b"/>
          <a:lstStyle>
            <a:lvl1pPr>
              <a:defRPr lang="en-US" sz="5400" kern="1200" smtClean="0">
                <a:solidFill>
                  <a:schemeClr val="tx1"/>
                </a:solidFill>
                <a:latin typeface="+mj-lt"/>
                <a:ea typeface="+mj-ea"/>
                <a:cs typeface="+mj-cs"/>
              </a:defRPr>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3A3A75FC-78D2-4EF5-884F-11B7BACF799A}"/>
              </a:ext>
            </a:extLst>
          </p:cNvPr>
          <p:cNvSpPr>
            <a:spLocks noGrp="1"/>
          </p:cNvSpPr>
          <p:nvPr>
            <p:ph type="pic" idx="1"/>
          </p:nvPr>
        </p:nvSpPr>
        <p:spPr>
          <a:xfrm>
            <a:off x="5183187" y="987425"/>
            <a:ext cx="6446483"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CD7CE0BB-D335-4391-A23F-194C575CAF8F}"/>
              </a:ext>
            </a:extLst>
          </p:cNvPr>
          <p:cNvSpPr>
            <a:spLocks noGrp="1"/>
          </p:cNvSpPr>
          <p:nvPr>
            <p:ph type="body" sz="half" idx="2"/>
          </p:nvPr>
        </p:nvSpPr>
        <p:spPr>
          <a:xfrm>
            <a:off x="484632" y="3645074"/>
            <a:ext cx="4287393" cy="2223914"/>
          </a:xfrm>
        </p:spPr>
        <p:txBody>
          <a:bodyPr/>
          <a:lstStyle>
            <a:lvl1pPr marL="0" indent="0">
              <a:buNone/>
              <a:defRPr lang="en-US" sz="2400" i="1" kern="1200" smtClean="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C7701E1-B97B-4DA5-B9AD-07B7C12476AE}"/>
              </a:ext>
            </a:extLst>
          </p:cNvPr>
          <p:cNvSpPr>
            <a:spLocks noGrp="1"/>
          </p:cNvSpPr>
          <p:nvPr>
            <p:ph type="dt" sz="half" idx="10"/>
          </p:nvPr>
        </p:nvSpPr>
        <p:spPr/>
        <p:txBody>
          <a:bodyPr/>
          <a:lstStyle/>
          <a:p>
            <a:fld id="{81B8F32D-D8B6-4B9E-9CBF-DCAC30B7B93D}" type="datetimeFigureOut">
              <a:rPr lang="en-US" smtClean="0"/>
              <a:t>4/18/2022</a:t>
            </a:fld>
            <a:endParaRPr lang="en-US"/>
          </a:p>
        </p:txBody>
      </p:sp>
      <p:sp>
        <p:nvSpPr>
          <p:cNvPr id="6" name="Footer Placeholder 5">
            <a:extLst>
              <a:ext uri="{FF2B5EF4-FFF2-40B4-BE49-F238E27FC236}">
                <a16:creationId xmlns:a16="http://schemas.microsoft.com/office/drawing/2014/main" id="{076D9CF8-F42F-4618-9F26-8BFE56487AA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9CA2023-1ECA-4A96-BDC7-F7FA4368BE1B}"/>
              </a:ext>
            </a:extLst>
          </p:cNvPr>
          <p:cNvSpPr>
            <a:spLocks noGrp="1"/>
          </p:cNvSpPr>
          <p:nvPr>
            <p:ph type="sldNum" sz="quarter" idx="12"/>
          </p:nvPr>
        </p:nvSpPr>
        <p:spPr/>
        <p:txBody>
          <a:bodyPr/>
          <a:lstStyle/>
          <a:p>
            <a:fld id="{60553ECD-7F6D-420D-93CA-D8D15EB427AC}" type="slidenum">
              <a:rPr lang="en-US" smtClean="0"/>
              <a:t>‹#›</a:t>
            </a:fld>
            <a:endParaRPr lang="en-US"/>
          </a:p>
        </p:txBody>
      </p:sp>
    </p:spTree>
    <p:extLst>
      <p:ext uri="{BB962C8B-B14F-4D97-AF65-F5344CB8AC3E}">
        <p14:creationId xmlns:p14="http://schemas.microsoft.com/office/powerpoint/2010/main" val="24954273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C87A535-3CAC-46BC-B2B2-3AE83EC3A561}"/>
              </a:ext>
            </a:extLst>
          </p:cNvPr>
          <p:cNvSpPr>
            <a:spLocks noGrp="1"/>
          </p:cNvSpPr>
          <p:nvPr>
            <p:ph type="title"/>
          </p:nvPr>
        </p:nvSpPr>
        <p:spPr>
          <a:xfrm>
            <a:off x="482600" y="978408"/>
            <a:ext cx="10506991" cy="2153099"/>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1D8EBDBD-59EC-46ED-BE79-6D37B531D692}"/>
              </a:ext>
            </a:extLst>
          </p:cNvPr>
          <p:cNvSpPr>
            <a:spLocks noGrp="1"/>
          </p:cNvSpPr>
          <p:nvPr>
            <p:ph type="body" idx="1"/>
          </p:nvPr>
        </p:nvSpPr>
        <p:spPr>
          <a:xfrm>
            <a:off x="482600" y="3306870"/>
            <a:ext cx="10506991" cy="2572721"/>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C5921F5C-FD3D-42C7-90F4-5ECE6FFCFE7F}"/>
              </a:ext>
            </a:extLst>
          </p:cNvPr>
          <p:cNvSpPr>
            <a:spLocks noGrp="1"/>
          </p:cNvSpPr>
          <p:nvPr>
            <p:ph type="dt" sz="half" idx="2"/>
          </p:nvPr>
        </p:nvSpPr>
        <p:spPr>
          <a:xfrm>
            <a:off x="484632" y="100584"/>
            <a:ext cx="2743200" cy="365125"/>
          </a:xfrm>
          <a:prstGeom prst="rect">
            <a:avLst/>
          </a:prstGeom>
        </p:spPr>
        <p:txBody>
          <a:bodyPr vert="horz" lIns="91440" tIns="45720" rIns="91440" bIns="45720" rtlCol="0" anchor="ctr"/>
          <a:lstStyle>
            <a:lvl1pPr algn="l">
              <a:defRPr sz="900">
                <a:solidFill>
                  <a:schemeClr val="tx1"/>
                </a:solidFill>
              </a:defRPr>
            </a:lvl1pPr>
          </a:lstStyle>
          <a:p>
            <a:fld id="{81B8F32D-D8B6-4B9E-9CBF-DCAC30B7B93D}" type="datetimeFigureOut">
              <a:rPr lang="en-US" smtClean="0"/>
              <a:pPr/>
              <a:t>4/18/2022</a:t>
            </a:fld>
            <a:endParaRPr lang="en-US" dirty="0"/>
          </a:p>
        </p:txBody>
      </p:sp>
      <p:sp>
        <p:nvSpPr>
          <p:cNvPr id="5" name="Footer Placeholder 4">
            <a:extLst>
              <a:ext uri="{FF2B5EF4-FFF2-40B4-BE49-F238E27FC236}">
                <a16:creationId xmlns:a16="http://schemas.microsoft.com/office/drawing/2014/main" id="{0FE63D50-6D0B-4963-97B9-A32AE63235B8}"/>
              </a:ext>
            </a:extLst>
          </p:cNvPr>
          <p:cNvSpPr>
            <a:spLocks noGrp="1"/>
          </p:cNvSpPr>
          <p:nvPr>
            <p:ph type="ftr" sz="quarter" idx="3"/>
          </p:nvPr>
        </p:nvSpPr>
        <p:spPr>
          <a:xfrm>
            <a:off x="484632" y="6419088"/>
            <a:ext cx="4114800" cy="365125"/>
          </a:xfrm>
          <a:prstGeom prst="rect">
            <a:avLst/>
          </a:prstGeom>
        </p:spPr>
        <p:txBody>
          <a:bodyPr vert="horz" lIns="91440" tIns="45720" rIns="91440" bIns="45720" rtlCol="0" anchor="ctr"/>
          <a:lstStyle>
            <a:lvl1pPr algn="l">
              <a:defRPr sz="90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826B5E08-CAC3-4C87-B143-5F8956AE905D}"/>
              </a:ext>
            </a:extLst>
          </p:cNvPr>
          <p:cNvSpPr>
            <a:spLocks noGrp="1"/>
          </p:cNvSpPr>
          <p:nvPr>
            <p:ph type="sldNum" sz="quarter" idx="4"/>
          </p:nvPr>
        </p:nvSpPr>
        <p:spPr>
          <a:xfrm>
            <a:off x="10989591" y="100584"/>
            <a:ext cx="640080" cy="365125"/>
          </a:xfrm>
          <a:prstGeom prst="rect">
            <a:avLst/>
          </a:prstGeom>
        </p:spPr>
        <p:txBody>
          <a:bodyPr vert="horz" lIns="91440" tIns="45720" rIns="91440" bIns="45720" rtlCol="0" anchor="ctr"/>
          <a:lstStyle>
            <a:lvl1pPr algn="r">
              <a:defRPr sz="900">
                <a:solidFill>
                  <a:schemeClr val="tx1"/>
                </a:solidFill>
              </a:defRPr>
            </a:lvl1pPr>
          </a:lstStyle>
          <a:p>
            <a:fld id="{60553ECD-7F6D-420D-93CA-D8D15EB427AC}" type="slidenum">
              <a:rPr lang="en-US" smtClean="0"/>
              <a:pPr/>
              <a:t>‹#›</a:t>
            </a:fld>
            <a:endParaRPr lang="en-US" dirty="0"/>
          </a:p>
        </p:txBody>
      </p:sp>
      <p:cxnSp>
        <p:nvCxnSpPr>
          <p:cNvPr id="8" name="Straight Connector 7">
            <a:extLst>
              <a:ext uri="{FF2B5EF4-FFF2-40B4-BE49-F238E27FC236}">
                <a16:creationId xmlns:a16="http://schemas.microsoft.com/office/drawing/2014/main" id="{108D74AC-B125-4E11-BA53-E9E383966DF8}"/>
              </a:ext>
              <a:ext uri="{C183D7F6-B498-43B3-948B-1728B52AA6E4}">
                <adec:decorative xmlns:adec="http://schemas.microsoft.com/office/drawing/2017/decorative" val="1"/>
              </a:ext>
            </a:extLst>
          </p:cNvPr>
          <p:cNvCxnSpPr>
            <a:cxnSpLocks/>
          </p:cNvCxnSpPr>
          <p:nvPr/>
        </p:nvCxnSpPr>
        <p:spPr>
          <a:xfrm>
            <a:off x="482600" y="489855"/>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9DC76EBE-FB9D-4054-B5D8-19E3EAFE40B2}"/>
              </a:ext>
              <a:ext uri="{C183D7F6-B498-43B3-948B-1728B52AA6E4}">
                <adec:decorative xmlns:adec="http://schemas.microsoft.com/office/drawing/2017/decorative" val="1"/>
              </a:ext>
            </a:extLst>
          </p:cNvPr>
          <p:cNvCxnSpPr>
            <a:cxnSpLocks/>
          </p:cNvCxnSpPr>
          <p:nvPr/>
        </p:nvCxnSpPr>
        <p:spPr>
          <a:xfrm>
            <a:off x="482600" y="6368138"/>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929575613"/>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txStyles>
    <p:titleStyle>
      <a:lvl1pPr algn="l" defTabSz="914400" rtl="0" eaLnBrk="1" latinLnBrk="0" hangingPunct="1">
        <a:lnSpc>
          <a:spcPct val="100000"/>
        </a:lnSpc>
        <a:spcBef>
          <a:spcPct val="0"/>
        </a:spcBef>
        <a:buNone/>
        <a:defRPr sz="6600" kern="1200">
          <a:solidFill>
            <a:schemeClr val="tx1"/>
          </a:solidFill>
          <a:latin typeface="+mj-lt"/>
          <a:ea typeface="+mj-ea"/>
          <a:cs typeface="+mj-cs"/>
        </a:defRPr>
      </a:lvl1pPr>
    </p:titleStyle>
    <p:bodyStyle>
      <a:lvl1pPr marL="0" indent="0" algn="l" defTabSz="914400" rtl="0" eaLnBrk="1" latinLnBrk="0" hangingPunct="1">
        <a:lnSpc>
          <a:spcPct val="100000"/>
        </a:lnSpc>
        <a:spcBef>
          <a:spcPts val="1000"/>
        </a:spcBef>
        <a:buFont typeface="Arial" panose="020B0604020202020204" pitchFamily="34" charset="0"/>
        <a:buNone/>
        <a:defRPr sz="24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4.xml"/><Relationship Id="rId4" Type="http://schemas.openxmlformats.org/officeDocument/2006/relationships/image" Target="../media/image31.jpeg"/></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hyperlink" Target="https://en.wikipedia.org/wiki/Robot" TargetMode="External"/><Relationship Id="rId2" Type="http://schemas.openxmlformats.org/officeDocument/2006/relationships/image" Target="../media/image34.jpeg"/><Relationship Id="rId1" Type="http://schemas.openxmlformats.org/officeDocument/2006/relationships/slideLayout" Target="../slideLayouts/slideLayout7.xml"/><Relationship Id="rId5" Type="http://schemas.openxmlformats.org/officeDocument/2006/relationships/hyperlink" Target="https://en.wikipedia.org/wiki/Bipedalism" TargetMode="External"/><Relationship Id="rId4" Type="http://schemas.openxmlformats.org/officeDocument/2006/relationships/hyperlink" Target="https://en.wikipedia.org/wiki/Human_body"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E20BB609-EF92-42DB-836C-0699A590B5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3" descr="Snow-capped mountains and sky">
            <a:extLst>
              <a:ext uri="{FF2B5EF4-FFF2-40B4-BE49-F238E27FC236}">
                <a16:creationId xmlns:a16="http://schemas.microsoft.com/office/drawing/2014/main" id="{5003FC3F-5FE7-A350-3E8B-EA2CEFA53573}"/>
              </a:ext>
            </a:extLst>
          </p:cNvPr>
          <p:cNvPicPr>
            <a:picLocks noChangeAspect="1"/>
          </p:cNvPicPr>
          <p:nvPr/>
        </p:nvPicPr>
        <p:blipFill rotWithShape="1">
          <a:blip r:embed="rId2">
            <a:alphaModFix/>
          </a:blip>
          <a:srcRect t="12521" r="-1" b="3187"/>
          <a:stretch/>
        </p:blipFill>
        <p:spPr>
          <a:xfrm>
            <a:off x="20" y="10"/>
            <a:ext cx="12188932" cy="6857990"/>
          </a:xfrm>
          <a:prstGeom prst="rect">
            <a:avLst/>
          </a:prstGeom>
        </p:spPr>
      </p:pic>
      <p:sp>
        <p:nvSpPr>
          <p:cNvPr id="26" name="Rectangle 25">
            <a:extLst>
              <a:ext uri="{FF2B5EF4-FFF2-40B4-BE49-F238E27FC236}">
                <a16:creationId xmlns:a16="http://schemas.microsoft.com/office/drawing/2014/main" id="{C89012F3-E872-4965-8202-7945C4E70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89239" y="-389238"/>
            <a:ext cx="6858000" cy="7636476"/>
          </a:xfrm>
          <a:prstGeom prst="rect">
            <a:avLst/>
          </a:prstGeom>
          <a:gradFill>
            <a:gsLst>
              <a:gs pos="100000">
                <a:srgbClr val="000000">
                  <a:alpha val="0"/>
                </a:srgbClr>
              </a:gs>
              <a:gs pos="0">
                <a:schemeClr val="tx1"/>
              </a:gs>
              <a:gs pos="0">
                <a:srgbClr val="000000">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AD97C49-1AD0-4773-ACC6-B4FA13992C11}"/>
              </a:ext>
            </a:extLst>
          </p:cNvPr>
          <p:cNvSpPr>
            <a:spLocks noGrp="1"/>
          </p:cNvSpPr>
          <p:nvPr>
            <p:ph type="ctrTitle"/>
          </p:nvPr>
        </p:nvSpPr>
        <p:spPr>
          <a:xfrm>
            <a:off x="482600" y="732032"/>
            <a:ext cx="5925577" cy="2966822"/>
          </a:xfrm>
        </p:spPr>
        <p:txBody>
          <a:bodyPr anchor="b">
            <a:normAutofit/>
          </a:bodyPr>
          <a:lstStyle/>
          <a:p>
            <a:pPr>
              <a:lnSpc>
                <a:spcPct val="90000"/>
              </a:lnSpc>
            </a:pPr>
            <a:r>
              <a:rPr lang="en-US" sz="5000">
                <a:solidFill>
                  <a:srgbClr val="FFFFFF"/>
                </a:solidFill>
              </a:rPr>
              <a:t>Hardware: Locomotions &amp; Mechanical Design (2-ACTUATORS)</a:t>
            </a:r>
          </a:p>
        </p:txBody>
      </p:sp>
      <p:sp>
        <p:nvSpPr>
          <p:cNvPr id="3" name="Subtitle 2">
            <a:extLst>
              <a:ext uri="{FF2B5EF4-FFF2-40B4-BE49-F238E27FC236}">
                <a16:creationId xmlns:a16="http://schemas.microsoft.com/office/drawing/2014/main" id="{5E7CE1AF-9096-41AF-A2D0-469CF55DD7C0}"/>
              </a:ext>
            </a:extLst>
          </p:cNvPr>
          <p:cNvSpPr>
            <a:spLocks noGrp="1"/>
          </p:cNvSpPr>
          <p:nvPr>
            <p:ph type="subTitle" idx="1"/>
          </p:nvPr>
        </p:nvSpPr>
        <p:spPr>
          <a:xfrm>
            <a:off x="482600" y="4201721"/>
            <a:ext cx="5925577" cy="1949813"/>
          </a:xfrm>
        </p:spPr>
        <p:txBody>
          <a:bodyPr anchor="t">
            <a:normAutofit/>
          </a:bodyPr>
          <a:lstStyle/>
          <a:p>
            <a:r>
              <a:rPr lang="en-US" dirty="0">
                <a:solidFill>
                  <a:srgbClr val="FFFFFF"/>
                </a:solidFill>
              </a:rPr>
              <a:t>1714949</a:t>
            </a:r>
            <a:endParaRPr lang="en-US">
              <a:solidFill>
                <a:srgbClr val="FFFFFF"/>
              </a:solidFill>
            </a:endParaRPr>
          </a:p>
        </p:txBody>
      </p:sp>
      <p:cxnSp>
        <p:nvCxnSpPr>
          <p:cNvPr id="28" name="Straight Connector 27">
            <a:extLst>
              <a:ext uri="{FF2B5EF4-FFF2-40B4-BE49-F238E27FC236}">
                <a16:creationId xmlns:a16="http://schemas.microsoft.com/office/drawing/2014/main" id="{8F4E56A8-93D5-4BE3-AE61-84677331AD0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rgbClr val="FFFFFF"/>
            </a:solidFill>
          </a:ln>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34921031-DE97-4979-8D9E-C47904360FD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3915458"/>
            <a:ext cx="11147071" cy="0"/>
          </a:xfrm>
          <a:prstGeom prst="line">
            <a:avLst/>
          </a:prstGeom>
          <a:ln w="28575">
            <a:solidFill>
              <a:srgbClr val="FFFFFF"/>
            </a:solidFill>
          </a:ln>
        </p:spPr>
        <p:style>
          <a:lnRef idx="1">
            <a:schemeClr val="dk1"/>
          </a:lnRef>
          <a:fillRef idx="0">
            <a:schemeClr val="dk1"/>
          </a:fillRef>
          <a:effectRef idx="0">
            <a:schemeClr val="dk1"/>
          </a:effectRef>
          <a:fontRef idx="minor">
            <a:schemeClr val="tx1"/>
          </a:fontRef>
        </p:style>
      </p:cxnSp>
      <p:cxnSp>
        <p:nvCxnSpPr>
          <p:cNvPr id="32" name="Straight Connector 31">
            <a:extLst>
              <a:ext uri="{FF2B5EF4-FFF2-40B4-BE49-F238E27FC236}">
                <a16:creationId xmlns:a16="http://schemas.microsoft.com/office/drawing/2014/main" id="{BD492A0C-1773-477B-83B5-C707CB05770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6368138"/>
            <a:ext cx="11147071" cy="0"/>
          </a:xfrm>
          <a:prstGeom prst="line">
            <a:avLst/>
          </a:prstGeom>
          <a:ln w="28575">
            <a:solidFill>
              <a:srgbClr val="FFFFFF"/>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2742624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8183CF-925A-42DB-A78C-6D4C436AB183}"/>
              </a:ext>
            </a:extLst>
          </p:cNvPr>
          <p:cNvSpPr>
            <a:spLocks noGrp="1"/>
          </p:cNvSpPr>
          <p:nvPr>
            <p:ph type="title"/>
          </p:nvPr>
        </p:nvSpPr>
        <p:spPr>
          <a:xfrm>
            <a:off x="482600" y="743517"/>
            <a:ext cx="7772167" cy="1085284"/>
          </a:xfrm>
        </p:spPr>
        <p:txBody>
          <a:bodyPr/>
          <a:lstStyle/>
          <a:p>
            <a:r>
              <a:rPr lang="en-US" sz="3600" dirty="0">
                <a:sym typeface="+mn-ea"/>
              </a:rPr>
              <a:t>4WD Omni-Directional Mobile Robot</a:t>
            </a:r>
            <a:endParaRPr lang="en-US" sz="3600" dirty="0"/>
          </a:p>
        </p:txBody>
      </p:sp>
      <p:pic>
        <p:nvPicPr>
          <p:cNvPr id="5" name="Picture 4" descr="A red and black race car&#10;&#10;Description automatically generated with medium confidence">
            <a:extLst>
              <a:ext uri="{FF2B5EF4-FFF2-40B4-BE49-F238E27FC236}">
                <a16:creationId xmlns:a16="http://schemas.microsoft.com/office/drawing/2014/main" id="{C9757184-8920-417B-9EBA-25A9019C45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9918" y="1753115"/>
            <a:ext cx="10702212" cy="4284024"/>
          </a:xfrm>
          <a:prstGeom prst="rect">
            <a:avLst/>
          </a:prstGeom>
        </p:spPr>
      </p:pic>
    </p:spTree>
    <p:extLst>
      <p:ext uri="{BB962C8B-B14F-4D97-AF65-F5344CB8AC3E}">
        <p14:creationId xmlns:p14="http://schemas.microsoft.com/office/powerpoint/2010/main" val="37157865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diagram&#10;&#10;Description automatically generated">
            <a:extLst>
              <a:ext uri="{FF2B5EF4-FFF2-40B4-BE49-F238E27FC236}">
                <a16:creationId xmlns:a16="http://schemas.microsoft.com/office/drawing/2014/main" id="{08C1E6E9-CE83-4AA8-9DFE-4C3829C99F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06380"/>
            <a:ext cx="12192000" cy="6045239"/>
          </a:xfrm>
          <a:prstGeom prst="rect">
            <a:avLst/>
          </a:prstGeom>
        </p:spPr>
      </p:pic>
    </p:spTree>
    <p:extLst>
      <p:ext uri="{BB962C8B-B14F-4D97-AF65-F5344CB8AC3E}">
        <p14:creationId xmlns:p14="http://schemas.microsoft.com/office/powerpoint/2010/main" val="14910113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Table&#10;&#10;Description automatically generated">
            <a:extLst>
              <a:ext uri="{FF2B5EF4-FFF2-40B4-BE49-F238E27FC236}">
                <a16:creationId xmlns:a16="http://schemas.microsoft.com/office/drawing/2014/main" id="{1353B3B5-F3B9-44A5-A6FD-1E0CF49022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1898" y="905070"/>
            <a:ext cx="5604100" cy="3367722"/>
          </a:xfrm>
          <a:prstGeom prst="rect">
            <a:avLst/>
          </a:prstGeom>
        </p:spPr>
      </p:pic>
      <p:pic>
        <p:nvPicPr>
          <p:cNvPr id="9" name="Picture 8" descr="Table&#10;&#10;Description automatically generated">
            <a:extLst>
              <a:ext uri="{FF2B5EF4-FFF2-40B4-BE49-F238E27FC236}">
                <a16:creationId xmlns:a16="http://schemas.microsoft.com/office/drawing/2014/main" id="{4D9F1AC5-59ED-495F-B936-0F0208B88E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05998" y="1511559"/>
            <a:ext cx="5632618" cy="3834881"/>
          </a:xfrm>
          <a:prstGeom prst="rect">
            <a:avLst/>
          </a:prstGeom>
        </p:spPr>
      </p:pic>
    </p:spTree>
    <p:extLst>
      <p:ext uri="{BB962C8B-B14F-4D97-AF65-F5344CB8AC3E}">
        <p14:creationId xmlns:p14="http://schemas.microsoft.com/office/powerpoint/2010/main" val="5980089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E8232D5-F983-4AC1-AA01-07EEF5CF1751}"/>
              </a:ext>
            </a:extLst>
          </p:cNvPr>
          <p:cNvPicPr>
            <a:picLocks noChangeAspect="1"/>
          </p:cNvPicPr>
          <p:nvPr/>
        </p:nvPicPr>
        <p:blipFill>
          <a:blip r:embed="rId2"/>
          <a:stretch>
            <a:fillRect/>
          </a:stretch>
        </p:blipFill>
        <p:spPr>
          <a:xfrm>
            <a:off x="907110" y="695325"/>
            <a:ext cx="4219575" cy="5467350"/>
          </a:xfrm>
          <a:prstGeom prst="rect">
            <a:avLst/>
          </a:prstGeom>
        </p:spPr>
      </p:pic>
      <p:pic>
        <p:nvPicPr>
          <p:cNvPr id="5" name="Picture 4" descr="Graphical user interface&#10;&#10;Description automatically generated">
            <a:extLst>
              <a:ext uri="{FF2B5EF4-FFF2-40B4-BE49-F238E27FC236}">
                <a16:creationId xmlns:a16="http://schemas.microsoft.com/office/drawing/2014/main" id="{366BDCFF-A7F4-4B93-91E1-6E2D33D1E2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25557" y="1826178"/>
            <a:ext cx="6383558" cy="3205644"/>
          </a:xfrm>
          <a:prstGeom prst="rect">
            <a:avLst/>
          </a:prstGeom>
        </p:spPr>
      </p:pic>
    </p:spTree>
    <p:extLst>
      <p:ext uri="{BB962C8B-B14F-4D97-AF65-F5344CB8AC3E}">
        <p14:creationId xmlns:p14="http://schemas.microsoft.com/office/powerpoint/2010/main" val="33133457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ext&#10;&#10;Description automatically generated">
            <a:extLst>
              <a:ext uri="{FF2B5EF4-FFF2-40B4-BE49-F238E27FC236}">
                <a16:creationId xmlns:a16="http://schemas.microsoft.com/office/drawing/2014/main" id="{D597ADE5-067E-4F9E-8C96-6AA34B7C52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9699" y="1298755"/>
            <a:ext cx="5225586" cy="4168984"/>
          </a:xfrm>
          <a:prstGeom prst="rect">
            <a:avLst/>
          </a:prstGeom>
        </p:spPr>
      </p:pic>
      <p:pic>
        <p:nvPicPr>
          <p:cNvPr id="5" name="Picture 4" descr="Graphical user interface, text&#10;&#10;Description automatically generated">
            <a:extLst>
              <a:ext uri="{FF2B5EF4-FFF2-40B4-BE49-F238E27FC236}">
                <a16:creationId xmlns:a16="http://schemas.microsoft.com/office/drawing/2014/main" id="{C8944BE5-F72C-41D1-8E4E-BCCAAB9A53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94810" y="2455607"/>
            <a:ext cx="7097190" cy="2517610"/>
          </a:xfrm>
          <a:prstGeom prst="rect">
            <a:avLst/>
          </a:prstGeom>
        </p:spPr>
      </p:pic>
    </p:spTree>
    <p:extLst>
      <p:ext uri="{BB962C8B-B14F-4D97-AF65-F5344CB8AC3E}">
        <p14:creationId xmlns:p14="http://schemas.microsoft.com/office/powerpoint/2010/main" val="17576712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39" name="Straight Connector 138">
            <a:extLst>
              <a:ext uri="{FF2B5EF4-FFF2-40B4-BE49-F238E27FC236}">
                <a16:creationId xmlns:a16="http://schemas.microsoft.com/office/drawing/2014/main" id="{108D74AC-B125-4E11-BA53-E9E383966DF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cxnSp>
        <p:nvCxnSpPr>
          <p:cNvPr id="141" name="Straight Connector 140">
            <a:extLst>
              <a:ext uri="{FF2B5EF4-FFF2-40B4-BE49-F238E27FC236}">
                <a16:creationId xmlns:a16="http://schemas.microsoft.com/office/drawing/2014/main" id="{9DC76EBE-FB9D-4054-B5D8-19E3EAFE40B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6368138"/>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sp useBgFill="1">
        <p:nvSpPr>
          <p:cNvPr id="143" name="Rectangle 142">
            <a:extLst>
              <a:ext uri="{FF2B5EF4-FFF2-40B4-BE49-F238E27FC236}">
                <a16:creationId xmlns:a16="http://schemas.microsoft.com/office/drawing/2014/main" id="{92B0CFF1-78D7-4A83-A95E-71F9E38316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5" name="Rectangle 144">
            <a:extLst>
              <a:ext uri="{FF2B5EF4-FFF2-40B4-BE49-F238E27FC236}">
                <a16:creationId xmlns:a16="http://schemas.microsoft.com/office/drawing/2014/main" id="{C12927E5-081D-440D-A775-C0AE9DA1E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07" y="489855"/>
            <a:ext cx="11147071" cy="2449283"/>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1592261-507B-4FD5-93E5-43993AF295F7}"/>
              </a:ext>
            </a:extLst>
          </p:cNvPr>
          <p:cNvSpPr>
            <a:spLocks noGrp="1"/>
          </p:cNvSpPr>
          <p:nvPr>
            <p:ph type="title"/>
          </p:nvPr>
        </p:nvSpPr>
        <p:spPr>
          <a:xfrm>
            <a:off x="482601" y="721946"/>
            <a:ext cx="10813250" cy="1971976"/>
          </a:xfrm>
        </p:spPr>
        <p:txBody>
          <a:bodyPr vert="horz" lIns="91440" tIns="45720" rIns="91440" bIns="45720" rtlCol="0" anchor="ctr">
            <a:normAutofit/>
          </a:bodyPr>
          <a:lstStyle/>
          <a:p>
            <a:r>
              <a:rPr lang="en-US">
                <a:sym typeface="+mn-ea"/>
              </a:rPr>
              <a:t>Wall Climbing Robot</a:t>
            </a:r>
            <a:endParaRPr lang="en-US"/>
          </a:p>
        </p:txBody>
      </p:sp>
      <p:cxnSp>
        <p:nvCxnSpPr>
          <p:cNvPr id="147" name="Straight Connector 146">
            <a:extLst>
              <a:ext uri="{FF2B5EF4-FFF2-40B4-BE49-F238E27FC236}">
                <a16:creationId xmlns:a16="http://schemas.microsoft.com/office/drawing/2014/main" id="{6108BD3D-CFD0-4A15-ACF6-EBC254CD7CF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149" name="Straight Connector 148">
            <a:extLst>
              <a:ext uri="{FF2B5EF4-FFF2-40B4-BE49-F238E27FC236}">
                <a16:creationId xmlns:a16="http://schemas.microsoft.com/office/drawing/2014/main" id="{C4558310-C928-4426-BFAC-68450D291D0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2939138"/>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pic>
        <p:nvPicPr>
          <p:cNvPr id="1028" name="Picture 4">
            <a:extLst>
              <a:ext uri="{FF2B5EF4-FFF2-40B4-BE49-F238E27FC236}">
                <a16:creationId xmlns:a16="http://schemas.microsoft.com/office/drawing/2014/main" id="{5464693C-5253-4561-BCA8-4171C65839E6}"/>
              </a:ext>
            </a:extLst>
          </p:cNvPr>
          <p:cNvPicPr>
            <a:picLocks noChangeAspect="1" noChangeArrowheads="1"/>
          </p:cNvPicPr>
          <p:nvPr/>
        </p:nvPicPr>
        <p:blipFill>
          <a:blip r:embed="rId2">
            <a:alphaModFix/>
            <a:extLst>
              <a:ext uri="{28A0092B-C50C-407E-A947-70E740481C1C}">
                <a14:useLocalDpi xmlns:a14="http://schemas.microsoft.com/office/drawing/2010/main" val="0"/>
              </a:ext>
            </a:extLst>
          </a:blip>
          <a:stretch>
            <a:fillRect/>
          </a:stretch>
        </p:blipFill>
        <p:spPr bwMode="auto">
          <a:xfrm>
            <a:off x="4822531" y="3395339"/>
            <a:ext cx="3355466" cy="251659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30EF1E45-31E7-4418-9283-69765F5277DC}"/>
              </a:ext>
            </a:extLst>
          </p:cNvPr>
          <p:cNvPicPr>
            <a:picLocks noGrp="1" noChangeAspect="1" noChangeArrowheads="1"/>
          </p:cNvPicPr>
          <p:nvPr>
            <p:ph sz="half" idx="1"/>
          </p:nvPr>
        </p:nvPicPr>
        <p:blipFill>
          <a:blip r:embed="rId3">
            <a:alphaModFix/>
            <a:extLst>
              <a:ext uri="{28A0092B-C50C-407E-A947-70E740481C1C}">
                <a14:useLocalDpi xmlns:a14="http://schemas.microsoft.com/office/drawing/2010/main" val="0"/>
              </a:ext>
            </a:extLst>
          </a:blip>
          <a:stretch>
            <a:fillRect/>
          </a:stretch>
        </p:blipFill>
        <p:spPr bwMode="auto">
          <a:xfrm>
            <a:off x="8274205" y="3395339"/>
            <a:ext cx="3355466" cy="2516599"/>
          </a:xfrm>
          <a:prstGeom prst="rect">
            <a:avLst/>
          </a:prstGeom>
          <a:noFill/>
          <a:extLst>
            <a:ext uri="{909E8E84-426E-40DD-AFC4-6F175D3DCCD1}">
              <a14:hiddenFill xmlns:a14="http://schemas.microsoft.com/office/drawing/2010/main">
                <a:solidFill>
                  <a:srgbClr val="FFFFFF"/>
                </a:solidFill>
              </a14:hiddenFill>
            </a:ext>
          </a:extLst>
        </p:spPr>
      </p:pic>
      <p:cxnSp>
        <p:nvCxnSpPr>
          <p:cNvPr id="151" name="Straight Connector 150">
            <a:extLst>
              <a:ext uri="{FF2B5EF4-FFF2-40B4-BE49-F238E27FC236}">
                <a16:creationId xmlns:a16="http://schemas.microsoft.com/office/drawing/2014/main" id="{DB2019E5-6C31-4640-A135-6BBA7FFCF69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6368138"/>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pic>
        <p:nvPicPr>
          <p:cNvPr id="1032" name="Picture 8">
            <a:extLst>
              <a:ext uri="{FF2B5EF4-FFF2-40B4-BE49-F238E27FC236}">
                <a16:creationId xmlns:a16="http://schemas.microsoft.com/office/drawing/2014/main" id="{D3B9E98E-6261-4A14-B257-B050ACA405BF}"/>
              </a:ext>
            </a:extLst>
          </p:cNvPr>
          <p:cNvPicPr>
            <a:picLocks noGrp="1" noChangeAspect="1" noChangeArrowheads="1"/>
          </p:cNvPicPr>
          <p:nvPr>
            <p:ph sz="half" idx="2"/>
          </p:nvPr>
        </p:nvPicPr>
        <p:blipFill>
          <a:blip r:embed="rId4">
            <a:extLst>
              <a:ext uri="{28A0092B-C50C-407E-A947-70E740481C1C}">
                <a14:useLocalDpi xmlns:a14="http://schemas.microsoft.com/office/drawing/2010/main" val="0"/>
              </a:ext>
            </a:extLst>
          </a:blip>
          <a:srcRect/>
          <a:stretch>
            <a:fillRect/>
          </a:stretch>
        </p:blipFill>
        <p:spPr bwMode="auto">
          <a:xfrm>
            <a:off x="615950" y="3282950"/>
            <a:ext cx="3733800" cy="2800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00372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10;&#10;Description automatically generated">
            <a:extLst>
              <a:ext uri="{FF2B5EF4-FFF2-40B4-BE49-F238E27FC236}">
                <a16:creationId xmlns:a16="http://schemas.microsoft.com/office/drawing/2014/main" id="{190DF211-8387-41A2-A9BA-174D6CBEEC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85270" y="1923172"/>
            <a:ext cx="5870757" cy="2948866"/>
          </a:xfrm>
          <a:prstGeom prst="rect">
            <a:avLst/>
          </a:prstGeom>
        </p:spPr>
      </p:pic>
      <p:pic>
        <p:nvPicPr>
          <p:cNvPr id="5" name="Picture 4" descr="Table&#10;&#10;Description automatically generated">
            <a:extLst>
              <a:ext uri="{FF2B5EF4-FFF2-40B4-BE49-F238E27FC236}">
                <a16:creationId xmlns:a16="http://schemas.microsoft.com/office/drawing/2014/main" id="{47C5BED5-43A6-41FA-9822-AB98224A55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3518" y="675891"/>
            <a:ext cx="5782482" cy="5506218"/>
          </a:xfrm>
          <a:prstGeom prst="rect">
            <a:avLst/>
          </a:prstGeom>
        </p:spPr>
      </p:pic>
    </p:spTree>
    <p:extLst>
      <p:ext uri="{BB962C8B-B14F-4D97-AF65-F5344CB8AC3E}">
        <p14:creationId xmlns:p14="http://schemas.microsoft.com/office/powerpoint/2010/main" val="17061765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umanoid robot - Wikipedia">
            <a:extLst>
              <a:ext uri="{FF2B5EF4-FFF2-40B4-BE49-F238E27FC236}">
                <a16:creationId xmlns:a16="http://schemas.microsoft.com/office/drawing/2014/main" id="{8CD9E446-8C4F-4AED-B235-BA36335932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00700" y="1114425"/>
            <a:ext cx="5916612" cy="422056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B1B66A99-9925-4A10-BD96-DC768F1A47D0}"/>
              </a:ext>
            </a:extLst>
          </p:cNvPr>
          <p:cNvSpPr txBox="1"/>
          <p:nvPr/>
        </p:nvSpPr>
        <p:spPr>
          <a:xfrm>
            <a:off x="628650" y="885825"/>
            <a:ext cx="4143375" cy="954107"/>
          </a:xfrm>
          <a:prstGeom prst="rect">
            <a:avLst/>
          </a:prstGeom>
          <a:noFill/>
        </p:spPr>
        <p:txBody>
          <a:bodyPr wrap="square" rtlCol="0">
            <a:spAutoFit/>
          </a:bodyPr>
          <a:lstStyle/>
          <a:p>
            <a:r>
              <a:rPr lang="en-US" sz="2800" dirty="0">
                <a:sym typeface="+mn-ea"/>
              </a:rPr>
              <a:t>Humanoid Robot (BIOLOID)</a:t>
            </a:r>
            <a:endParaRPr lang="en-US" sz="2800" dirty="0"/>
          </a:p>
        </p:txBody>
      </p:sp>
      <p:sp>
        <p:nvSpPr>
          <p:cNvPr id="4" name="TextBox 3">
            <a:extLst>
              <a:ext uri="{FF2B5EF4-FFF2-40B4-BE49-F238E27FC236}">
                <a16:creationId xmlns:a16="http://schemas.microsoft.com/office/drawing/2014/main" id="{EC971019-64B0-40BA-B6D6-5431134C5C75}"/>
              </a:ext>
            </a:extLst>
          </p:cNvPr>
          <p:cNvSpPr txBox="1"/>
          <p:nvPr/>
        </p:nvSpPr>
        <p:spPr>
          <a:xfrm>
            <a:off x="628650" y="2199861"/>
            <a:ext cx="4685472" cy="3693319"/>
          </a:xfrm>
          <a:prstGeom prst="rect">
            <a:avLst/>
          </a:prstGeom>
          <a:noFill/>
        </p:spPr>
        <p:txBody>
          <a:bodyPr wrap="square" rtlCol="0">
            <a:spAutoFit/>
          </a:bodyPr>
          <a:lstStyle/>
          <a:p>
            <a:r>
              <a:rPr lang="en-GB" b="0" i="0" dirty="0">
                <a:solidFill>
                  <a:srgbClr val="202122"/>
                </a:solidFill>
                <a:effectLst/>
                <a:latin typeface="Arial" panose="020B0604020202020204" pitchFamily="34" charset="0"/>
              </a:rPr>
              <a:t>is a </a:t>
            </a:r>
            <a:r>
              <a:rPr lang="en-GB" b="0" i="0" u="none" strike="noStrike" dirty="0">
                <a:effectLst/>
                <a:latin typeface="Arial" panose="020B0604020202020204" pitchFamily="34" charset="0"/>
                <a:hlinkClick r:id="rId3" tooltip="Robot">
                  <a:extLst>
                    <a:ext uri="{A12FA001-AC4F-418D-AE19-62706E023703}">
                      <ahyp:hlinkClr xmlns:ahyp="http://schemas.microsoft.com/office/drawing/2018/hyperlinkcolor" val="tx"/>
                    </a:ext>
                  </a:extLst>
                </a:hlinkClick>
              </a:rPr>
              <a:t>robot</a:t>
            </a:r>
            <a:r>
              <a:rPr lang="en-GB" b="0" i="0" dirty="0">
                <a:effectLst/>
                <a:latin typeface="Arial" panose="020B0604020202020204" pitchFamily="34" charset="0"/>
              </a:rPr>
              <a:t> resembling the </a:t>
            </a:r>
            <a:r>
              <a:rPr lang="en-GB" b="0" i="0" u="none" strike="noStrike" dirty="0">
                <a:effectLst/>
                <a:latin typeface="Arial" panose="020B0604020202020204" pitchFamily="34" charset="0"/>
                <a:hlinkClick r:id="rId4" tooltip="Human body">
                  <a:extLst>
                    <a:ext uri="{A12FA001-AC4F-418D-AE19-62706E023703}">
                      <ahyp:hlinkClr xmlns:ahyp="http://schemas.microsoft.com/office/drawing/2018/hyperlinkcolor" val="tx"/>
                    </a:ext>
                  </a:extLst>
                </a:hlinkClick>
              </a:rPr>
              <a:t>human body</a:t>
            </a:r>
            <a:r>
              <a:rPr lang="en-GB" b="0" i="0" dirty="0">
                <a:effectLst/>
                <a:latin typeface="Arial" panose="020B0604020202020204" pitchFamily="34" charset="0"/>
              </a:rPr>
              <a:t> in shape. The design may be for functional purposes, such as interacting with human tools and environments, for experimental purposes, such as the study of </a:t>
            </a:r>
            <a:r>
              <a:rPr lang="en-GB" b="0" i="0" u="none" strike="noStrike" dirty="0">
                <a:effectLst/>
                <a:latin typeface="Arial" panose="020B0604020202020204" pitchFamily="34" charset="0"/>
                <a:hlinkClick r:id="rId5" tooltip="Bipedalism">
                  <a:extLst>
                    <a:ext uri="{A12FA001-AC4F-418D-AE19-62706E023703}">
                      <ahyp:hlinkClr xmlns:ahyp="http://schemas.microsoft.com/office/drawing/2018/hyperlinkcolor" val="tx"/>
                    </a:ext>
                  </a:extLst>
                </a:hlinkClick>
              </a:rPr>
              <a:t>bipedal locomotion</a:t>
            </a:r>
            <a:r>
              <a:rPr lang="en-GB" b="0" i="0" dirty="0">
                <a:effectLst/>
                <a:latin typeface="Arial" panose="020B0604020202020204" pitchFamily="34" charset="0"/>
              </a:rPr>
              <a:t>, or for other purposes. In general, humanoid robots have a torso, a head, two arms, and two legs, though some humanoid robots may replicate only part of the body, for example, from the waist up. Some humanoid robots also have heads designed to replicate human facial features such as eyes and mouths.</a:t>
            </a:r>
            <a:endParaRPr lang="en-US" dirty="0"/>
          </a:p>
        </p:txBody>
      </p:sp>
    </p:spTree>
    <p:extLst>
      <p:ext uri="{BB962C8B-B14F-4D97-AF65-F5344CB8AC3E}">
        <p14:creationId xmlns:p14="http://schemas.microsoft.com/office/powerpoint/2010/main" val="41645902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FF5E612-F083-416A-8BDC-87A059F2E882}"/>
              </a:ext>
            </a:extLst>
          </p:cNvPr>
          <p:cNvSpPr txBox="1"/>
          <p:nvPr/>
        </p:nvSpPr>
        <p:spPr>
          <a:xfrm>
            <a:off x="839755" y="821094"/>
            <a:ext cx="7429602" cy="369332"/>
          </a:xfrm>
          <a:prstGeom prst="rect">
            <a:avLst/>
          </a:prstGeom>
          <a:noFill/>
        </p:spPr>
        <p:txBody>
          <a:bodyPr wrap="square" rtlCol="0">
            <a:spAutoFit/>
          </a:bodyPr>
          <a:lstStyle/>
          <a:p>
            <a:r>
              <a:rPr lang="en-US" sz="1800" dirty="0">
                <a:sym typeface="+mn-ea"/>
              </a:rPr>
              <a:t>Humanoid Robot (BIOLOID)</a:t>
            </a:r>
            <a:r>
              <a:rPr lang="en-US" dirty="0">
                <a:sym typeface="+mn-ea"/>
              </a:rPr>
              <a:t> </a:t>
            </a:r>
            <a:r>
              <a:rPr lang="en-GB" dirty="0"/>
              <a:t>price and brand</a:t>
            </a:r>
            <a:endParaRPr lang="en-US" dirty="0"/>
          </a:p>
        </p:txBody>
      </p:sp>
      <p:pic>
        <p:nvPicPr>
          <p:cNvPr id="5" name="Picture 4" descr="Graphical user interface, application&#10;&#10;Description automatically generated">
            <a:extLst>
              <a:ext uri="{FF2B5EF4-FFF2-40B4-BE49-F238E27FC236}">
                <a16:creationId xmlns:a16="http://schemas.microsoft.com/office/drawing/2014/main" id="{CED59661-9217-47FC-8614-2D7A99AF3D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08742" y="2114639"/>
            <a:ext cx="5937290" cy="3406766"/>
          </a:xfrm>
          <a:prstGeom prst="rect">
            <a:avLst/>
          </a:prstGeom>
        </p:spPr>
      </p:pic>
      <p:pic>
        <p:nvPicPr>
          <p:cNvPr id="8" name="Picture 7" descr="A screenshot of a computer&#10;&#10;Description automatically generated with medium confidence">
            <a:extLst>
              <a:ext uri="{FF2B5EF4-FFF2-40B4-BE49-F238E27FC236}">
                <a16:creationId xmlns:a16="http://schemas.microsoft.com/office/drawing/2014/main" id="{C6DB9C20-26D2-41BB-A13B-41B2ABFA68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2550" y="1590476"/>
            <a:ext cx="5748238" cy="4455093"/>
          </a:xfrm>
          <a:prstGeom prst="rect">
            <a:avLst/>
          </a:prstGeom>
        </p:spPr>
      </p:pic>
    </p:spTree>
    <p:extLst>
      <p:ext uri="{BB962C8B-B14F-4D97-AF65-F5344CB8AC3E}">
        <p14:creationId xmlns:p14="http://schemas.microsoft.com/office/powerpoint/2010/main" val="41973610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9" name="Rectangle 138">
            <a:extLst>
              <a:ext uri="{FF2B5EF4-FFF2-40B4-BE49-F238E27FC236}">
                <a16:creationId xmlns:a16="http://schemas.microsoft.com/office/drawing/2014/main" id="{92B0CFF1-78D7-4A83-A95E-71F9E38316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2938A56-8044-4454-B0EF-2357A2C6A413}"/>
              </a:ext>
            </a:extLst>
          </p:cNvPr>
          <p:cNvSpPr>
            <a:spLocks noGrp="1"/>
          </p:cNvSpPr>
          <p:nvPr>
            <p:ph type="title"/>
          </p:nvPr>
        </p:nvSpPr>
        <p:spPr>
          <a:xfrm>
            <a:off x="482601" y="976160"/>
            <a:ext cx="5189964" cy="2237925"/>
          </a:xfrm>
        </p:spPr>
        <p:txBody>
          <a:bodyPr>
            <a:normAutofit/>
          </a:bodyPr>
          <a:lstStyle/>
          <a:p>
            <a:r>
              <a:rPr lang="en-US">
                <a:sym typeface="+mn-ea"/>
              </a:rPr>
              <a:t>Stationary Robots</a:t>
            </a:r>
            <a:endParaRPr lang="en-US" dirty="0"/>
          </a:p>
        </p:txBody>
      </p:sp>
      <p:cxnSp>
        <p:nvCxnSpPr>
          <p:cNvPr id="141" name="Straight Connector 140">
            <a:extLst>
              <a:ext uri="{FF2B5EF4-FFF2-40B4-BE49-F238E27FC236}">
                <a16:creationId xmlns:a16="http://schemas.microsoft.com/office/drawing/2014/main" id="{6F9D4A57-BD34-46D7-A145-EA1AE704614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sp>
        <p:nvSpPr>
          <p:cNvPr id="3" name="Content Placeholder 2">
            <a:extLst>
              <a:ext uri="{FF2B5EF4-FFF2-40B4-BE49-F238E27FC236}">
                <a16:creationId xmlns:a16="http://schemas.microsoft.com/office/drawing/2014/main" id="{B3B32FE5-C3B6-4812-933B-00287BAB9F93}"/>
              </a:ext>
            </a:extLst>
          </p:cNvPr>
          <p:cNvSpPr>
            <a:spLocks noGrp="1"/>
          </p:cNvSpPr>
          <p:nvPr>
            <p:ph idx="1"/>
          </p:nvPr>
        </p:nvSpPr>
        <p:spPr>
          <a:xfrm>
            <a:off x="482600" y="3408254"/>
            <a:ext cx="5189963" cy="2470031"/>
          </a:xfrm>
        </p:spPr>
        <p:txBody>
          <a:bodyPr>
            <a:normAutofit/>
          </a:bodyPr>
          <a:lstStyle/>
          <a:p>
            <a:pPr>
              <a:lnSpc>
                <a:spcPct val="90000"/>
              </a:lnSpc>
            </a:pPr>
            <a:r>
              <a:rPr lang="en-US" sz="1700">
                <a:sym typeface="+mn-ea"/>
              </a:rPr>
              <a:t>Omron forpheus robot:</a:t>
            </a:r>
          </a:p>
          <a:p>
            <a:pPr>
              <a:lnSpc>
                <a:spcPct val="90000"/>
              </a:lnSpc>
            </a:pPr>
            <a:r>
              <a:rPr lang="en-US" sz="1700">
                <a:sym typeface="+mn-ea"/>
              </a:rPr>
              <a:t> To </a:t>
            </a:r>
            <a:r>
              <a:rPr lang="en-GB" sz="1700" b="0" i="0">
                <a:effectLst/>
              </a:rPr>
              <a:t>play table tennis with humans representing the harmony between humans and machines.</a:t>
            </a:r>
          </a:p>
          <a:p>
            <a:pPr marL="285750" indent="-285750">
              <a:lnSpc>
                <a:spcPct val="90000"/>
              </a:lnSpc>
              <a:buFont typeface="Arial" panose="020B0604020202020204" pitchFamily="34" charset="0"/>
              <a:buChar char="•"/>
            </a:pPr>
            <a:r>
              <a:rPr lang="en-GB" sz="1700" b="0" i="0">
                <a:effectLst/>
                <a:latin typeface="Roboto" panose="02000000000000000000" pitchFamily="2" charset="0"/>
              </a:rPr>
              <a:t>A function that recognizes the skills of human players and devises a strategy for keeping a rally going with a slight lead over the human player</a:t>
            </a:r>
          </a:p>
          <a:p>
            <a:pPr marL="285750" indent="-285750">
              <a:lnSpc>
                <a:spcPct val="90000"/>
              </a:lnSpc>
              <a:buFont typeface="Arial" panose="020B0604020202020204" pitchFamily="34" charset="0"/>
              <a:buChar char="•"/>
            </a:pPr>
            <a:r>
              <a:rPr lang="en-GB" sz="1700" b="0" i="0">
                <a:effectLst/>
                <a:latin typeface="Roboto" panose="02000000000000000000" pitchFamily="2" charset="0"/>
              </a:rPr>
              <a:t>Return shots precise and accurate enough to realize this strategy</a:t>
            </a:r>
          </a:p>
          <a:p>
            <a:pPr>
              <a:lnSpc>
                <a:spcPct val="90000"/>
              </a:lnSpc>
            </a:pPr>
            <a:endParaRPr lang="en-US" sz="1700">
              <a:sym typeface="+mn-ea"/>
            </a:endParaRPr>
          </a:p>
          <a:p>
            <a:pPr>
              <a:lnSpc>
                <a:spcPct val="90000"/>
              </a:lnSpc>
            </a:pPr>
            <a:endParaRPr lang="en-US" sz="1700"/>
          </a:p>
        </p:txBody>
      </p:sp>
      <p:pic>
        <p:nvPicPr>
          <p:cNvPr id="1026" name="Picture 2" descr="Fig. 1 System configuration of the ping-pong robot">
            <a:extLst>
              <a:ext uri="{FF2B5EF4-FFF2-40B4-BE49-F238E27FC236}">
                <a16:creationId xmlns:a16="http://schemas.microsoft.com/office/drawing/2014/main" id="{9016A758-3AA1-4CBC-BE41-6474F45E14E0}"/>
              </a:ext>
            </a:extLst>
          </p:cNvPr>
          <p:cNvPicPr>
            <a:picLocks noChangeAspect="1" noChangeArrowheads="1"/>
          </p:cNvPicPr>
          <p:nvPr/>
        </p:nvPicPr>
        <p:blipFill>
          <a:blip r:embed="rId2">
            <a:alphaModFix/>
            <a:extLst>
              <a:ext uri="{28A0092B-C50C-407E-A947-70E740481C1C}">
                <a14:useLocalDpi xmlns:a14="http://schemas.microsoft.com/office/drawing/2010/main" val="0"/>
              </a:ext>
            </a:extLst>
          </a:blip>
          <a:stretch>
            <a:fillRect/>
          </a:stretch>
        </p:blipFill>
        <p:spPr bwMode="auto">
          <a:xfrm>
            <a:off x="6280340" y="1944558"/>
            <a:ext cx="5349331" cy="2968878"/>
          </a:xfrm>
          <a:prstGeom prst="rect">
            <a:avLst/>
          </a:prstGeom>
          <a:noFill/>
          <a:extLst>
            <a:ext uri="{909E8E84-426E-40DD-AFC4-6F175D3DCCD1}">
              <a14:hiddenFill xmlns:a14="http://schemas.microsoft.com/office/drawing/2010/main">
                <a:solidFill>
                  <a:srgbClr val="FFFFFF"/>
                </a:solidFill>
              </a14:hiddenFill>
            </a:ext>
          </a:extLst>
        </p:spPr>
      </p:pic>
      <p:cxnSp>
        <p:nvCxnSpPr>
          <p:cNvPr id="143" name="Straight Connector 142">
            <a:extLst>
              <a:ext uri="{FF2B5EF4-FFF2-40B4-BE49-F238E27FC236}">
                <a16:creationId xmlns:a16="http://schemas.microsoft.com/office/drawing/2014/main" id="{8ADA513F-B70D-4972-B24A-65F26C0AECC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6368138"/>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7442371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92B0CFF1-78D7-4A83-A95E-71F9E38316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529AEDE-27AA-4DD0-AF07-AFC4C7D35C7B}"/>
              </a:ext>
            </a:extLst>
          </p:cNvPr>
          <p:cNvSpPr>
            <a:spLocks noGrp="1"/>
          </p:cNvSpPr>
          <p:nvPr>
            <p:ph type="title"/>
          </p:nvPr>
        </p:nvSpPr>
        <p:spPr>
          <a:xfrm>
            <a:off x="482601" y="976152"/>
            <a:ext cx="5613399" cy="1772513"/>
          </a:xfrm>
        </p:spPr>
        <p:txBody>
          <a:bodyPr anchor="ctr">
            <a:normAutofit/>
          </a:bodyPr>
          <a:lstStyle/>
          <a:p>
            <a:pPr>
              <a:lnSpc>
                <a:spcPct val="90000"/>
              </a:lnSpc>
            </a:pPr>
            <a:r>
              <a:rPr lang="en-US" sz="4600" dirty="0">
                <a:sym typeface="+mn-ea"/>
              </a:rPr>
              <a:t>Omron </a:t>
            </a:r>
            <a:r>
              <a:rPr lang="en-US" sz="4600" dirty="0" err="1">
                <a:sym typeface="+mn-ea"/>
              </a:rPr>
              <a:t>forpheus</a:t>
            </a:r>
            <a:r>
              <a:rPr lang="en-US" sz="4600" dirty="0">
                <a:sym typeface="+mn-ea"/>
              </a:rPr>
              <a:t> robot: </a:t>
            </a:r>
            <a:r>
              <a:rPr lang="en-US" sz="4600" b="1" dirty="0">
                <a:sym typeface="+mn-ea"/>
              </a:rPr>
              <a:t>Components</a:t>
            </a:r>
            <a:endParaRPr lang="en-US" sz="4600" dirty="0"/>
          </a:p>
        </p:txBody>
      </p:sp>
      <p:cxnSp>
        <p:nvCxnSpPr>
          <p:cNvPr id="15" name="Straight Connector 14">
            <a:extLst>
              <a:ext uri="{FF2B5EF4-FFF2-40B4-BE49-F238E27FC236}">
                <a16:creationId xmlns:a16="http://schemas.microsoft.com/office/drawing/2014/main" id="{6108BD3D-CFD0-4A15-ACF6-EBC254CD7CF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sp>
        <p:nvSpPr>
          <p:cNvPr id="3" name="Content Placeholder 2">
            <a:extLst>
              <a:ext uri="{FF2B5EF4-FFF2-40B4-BE49-F238E27FC236}">
                <a16:creationId xmlns:a16="http://schemas.microsoft.com/office/drawing/2014/main" id="{B5EC5C68-A33E-4F2A-816F-B256AAB7EC84}"/>
              </a:ext>
            </a:extLst>
          </p:cNvPr>
          <p:cNvSpPr>
            <a:spLocks noGrp="1"/>
          </p:cNvSpPr>
          <p:nvPr>
            <p:ph idx="1"/>
          </p:nvPr>
        </p:nvSpPr>
        <p:spPr>
          <a:xfrm>
            <a:off x="6324144" y="976158"/>
            <a:ext cx="5114069" cy="1772517"/>
          </a:xfrm>
        </p:spPr>
        <p:txBody>
          <a:bodyPr anchor="ctr">
            <a:normAutofit/>
          </a:bodyPr>
          <a:lstStyle/>
          <a:p>
            <a:r>
              <a:rPr lang="en-US" sz="2000"/>
              <a:t>Robot motion Servo: Specfications</a:t>
            </a:r>
          </a:p>
          <a:p>
            <a:endParaRPr lang="en-US" sz="2000"/>
          </a:p>
        </p:txBody>
      </p:sp>
      <p:cxnSp>
        <p:nvCxnSpPr>
          <p:cNvPr id="17" name="Straight Connector 16">
            <a:extLst>
              <a:ext uri="{FF2B5EF4-FFF2-40B4-BE49-F238E27FC236}">
                <a16:creationId xmlns:a16="http://schemas.microsoft.com/office/drawing/2014/main" id="{4105C5B1-BB24-4A5C-87B3-3B75CD25942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29074" y="2940693"/>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pic>
        <p:nvPicPr>
          <p:cNvPr id="6" name="Picture 5" descr="Graphical user interface&#10;&#10;Description automatically generated with medium confidence">
            <a:extLst>
              <a:ext uri="{FF2B5EF4-FFF2-40B4-BE49-F238E27FC236}">
                <a16:creationId xmlns:a16="http://schemas.microsoft.com/office/drawing/2014/main" id="{D7DA840B-46D3-4C31-9608-49245AFD3EC1}"/>
              </a:ext>
            </a:extLst>
          </p:cNvPr>
          <p:cNvPicPr>
            <a:picLocks noChangeAspect="1"/>
          </p:cNvPicPr>
          <p:nvPr/>
        </p:nvPicPr>
        <p:blipFill>
          <a:blip r:embed="rId2">
            <a:alphaModFix/>
            <a:extLst>
              <a:ext uri="{28A0092B-C50C-407E-A947-70E740481C1C}">
                <a14:useLocalDpi xmlns:a14="http://schemas.microsoft.com/office/drawing/2010/main" val="0"/>
              </a:ext>
            </a:extLst>
          </a:blip>
          <a:stretch>
            <a:fillRect/>
          </a:stretch>
        </p:blipFill>
        <p:spPr>
          <a:xfrm>
            <a:off x="2037561" y="3121309"/>
            <a:ext cx="2360984" cy="3066214"/>
          </a:xfrm>
          <a:prstGeom prst="rect">
            <a:avLst/>
          </a:prstGeom>
        </p:spPr>
      </p:pic>
      <p:pic>
        <p:nvPicPr>
          <p:cNvPr id="8" name="Picture 7" descr="A picture containing table&#10;&#10;Description automatically generated">
            <a:extLst>
              <a:ext uri="{FF2B5EF4-FFF2-40B4-BE49-F238E27FC236}">
                <a16:creationId xmlns:a16="http://schemas.microsoft.com/office/drawing/2014/main" id="{5DD1A838-62C8-4666-BC17-1D1D10A16C71}"/>
              </a:ext>
            </a:extLst>
          </p:cNvPr>
          <p:cNvPicPr>
            <a:picLocks noChangeAspect="1"/>
          </p:cNvPicPr>
          <p:nvPr/>
        </p:nvPicPr>
        <p:blipFill>
          <a:blip r:embed="rId3">
            <a:alphaModFix/>
            <a:extLst>
              <a:ext uri="{28A0092B-C50C-407E-A947-70E740481C1C}">
                <a14:useLocalDpi xmlns:a14="http://schemas.microsoft.com/office/drawing/2010/main" val="0"/>
              </a:ext>
            </a:extLst>
          </a:blip>
          <a:stretch>
            <a:fillRect/>
          </a:stretch>
        </p:blipFill>
        <p:spPr>
          <a:xfrm>
            <a:off x="7574286" y="3121309"/>
            <a:ext cx="2529626" cy="3066214"/>
          </a:xfrm>
          <a:prstGeom prst="rect">
            <a:avLst/>
          </a:prstGeom>
        </p:spPr>
      </p:pic>
      <p:cxnSp>
        <p:nvCxnSpPr>
          <p:cNvPr id="19" name="Straight Connector 18">
            <a:extLst>
              <a:ext uri="{FF2B5EF4-FFF2-40B4-BE49-F238E27FC236}">
                <a16:creationId xmlns:a16="http://schemas.microsoft.com/office/drawing/2014/main" id="{DB2019E5-6C31-4640-A135-6BBA7FFCF69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6368138"/>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sp>
        <p:nvSpPr>
          <p:cNvPr id="4" name="Content Placeholder 2">
            <a:extLst>
              <a:ext uri="{FF2B5EF4-FFF2-40B4-BE49-F238E27FC236}">
                <a16:creationId xmlns:a16="http://schemas.microsoft.com/office/drawing/2014/main" id="{570C508C-FD85-4228-B113-0BE9F1E30D50}"/>
              </a:ext>
            </a:extLst>
          </p:cNvPr>
          <p:cNvSpPr txBox="1">
            <a:spLocks/>
          </p:cNvSpPr>
          <p:nvPr/>
        </p:nvSpPr>
        <p:spPr>
          <a:xfrm>
            <a:off x="5478011" y="2424418"/>
            <a:ext cx="4931671" cy="3942826"/>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1000"/>
              </a:spcBef>
              <a:buFont typeface="Arial" panose="020B0604020202020204" pitchFamily="34" charset="0"/>
              <a:buNone/>
              <a:defRPr sz="24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
        <p:nvSpPr>
          <p:cNvPr id="9" name="TextBox 8">
            <a:extLst>
              <a:ext uri="{FF2B5EF4-FFF2-40B4-BE49-F238E27FC236}">
                <a16:creationId xmlns:a16="http://schemas.microsoft.com/office/drawing/2014/main" id="{EC153791-8764-4919-AC3F-1D2C942765E3}"/>
              </a:ext>
            </a:extLst>
          </p:cNvPr>
          <p:cNvSpPr txBox="1"/>
          <p:nvPr/>
        </p:nvSpPr>
        <p:spPr>
          <a:xfrm>
            <a:off x="5472896" y="3429000"/>
            <a:ext cx="1166477" cy="369332"/>
          </a:xfrm>
          <a:prstGeom prst="rect">
            <a:avLst/>
          </a:prstGeom>
          <a:noFill/>
        </p:spPr>
        <p:txBody>
          <a:bodyPr wrap="square" rtlCol="0">
            <a:spAutoFit/>
          </a:bodyPr>
          <a:lstStyle/>
          <a:p>
            <a:r>
              <a:rPr lang="en-US" dirty="0"/>
              <a:t>Brand</a:t>
            </a:r>
          </a:p>
        </p:txBody>
      </p:sp>
      <p:pic>
        <p:nvPicPr>
          <p:cNvPr id="11" name="Picture 10" descr="Text&#10;&#10;Description automatically generated">
            <a:extLst>
              <a:ext uri="{FF2B5EF4-FFF2-40B4-BE49-F238E27FC236}">
                <a16:creationId xmlns:a16="http://schemas.microsoft.com/office/drawing/2014/main" id="{B5C7FAA6-75BA-46CC-84D2-A1126CA8D05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34906" y="3974259"/>
            <a:ext cx="1247949" cy="724001"/>
          </a:xfrm>
          <a:prstGeom prst="rect">
            <a:avLst/>
          </a:prstGeom>
        </p:spPr>
      </p:pic>
    </p:spTree>
    <p:extLst>
      <p:ext uri="{BB962C8B-B14F-4D97-AF65-F5344CB8AC3E}">
        <p14:creationId xmlns:p14="http://schemas.microsoft.com/office/powerpoint/2010/main" val="616108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775E57A-8A2A-4623-AE01-71FF72EAC4A9}"/>
              </a:ext>
            </a:extLst>
          </p:cNvPr>
          <p:cNvSpPr txBox="1"/>
          <p:nvPr/>
        </p:nvSpPr>
        <p:spPr>
          <a:xfrm>
            <a:off x="1026367" y="774441"/>
            <a:ext cx="4599992" cy="369332"/>
          </a:xfrm>
          <a:prstGeom prst="rect">
            <a:avLst/>
          </a:prstGeom>
          <a:noFill/>
        </p:spPr>
        <p:txBody>
          <a:bodyPr wrap="square" rtlCol="0">
            <a:spAutoFit/>
          </a:bodyPr>
          <a:lstStyle/>
          <a:p>
            <a:r>
              <a:rPr lang="en-US" dirty="0"/>
              <a:t>Price and Brand</a:t>
            </a:r>
          </a:p>
        </p:txBody>
      </p:sp>
      <p:pic>
        <p:nvPicPr>
          <p:cNvPr id="6" name="Picture 5" descr="Graphical user interface, application&#10;&#10;Description automatically generated">
            <a:extLst>
              <a:ext uri="{FF2B5EF4-FFF2-40B4-BE49-F238E27FC236}">
                <a16:creationId xmlns:a16="http://schemas.microsoft.com/office/drawing/2014/main" id="{4E451DE1-7352-4450-AD41-307804C5BC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18603" y="1385603"/>
            <a:ext cx="5054506" cy="2566134"/>
          </a:xfrm>
          <a:prstGeom prst="rect">
            <a:avLst/>
          </a:prstGeom>
        </p:spPr>
      </p:pic>
      <p:pic>
        <p:nvPicPr>
          <p:cNvPr id="8" name="Picture 7" descr="Graphical user interface&#10;&#10;Description automatically generated">
            <a:extLst>
              <a:ext uri="{FF2B5EF4-FFF2-40B4-BE49-F238E27FC236}">
                <a16:creationId xmlns:a16="http://schemas.microsoft.com/office/drawing/2014/main" id="{E62ECDC6-6F4F-41CD-98D7-DE1588F827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28788"/>
            <a:ext cx="6447453" cy="2566134"/>
          </a:xfrm>
          <a:prstGeom prst="rect">
            <a:avLst/>
          </a:prstGeom>
        </p:spPr>
      </p:pic>
      <p:pic>
        <p:nvPicPr>
          <p:cNvPr id="10" name="Picture 9" descr="Table&#10;&#10;Description automatically generated">
            <a:extLst>
              <a:ext uri="{FF2B5EF4-FFF2-40B4-BE49-F238E27FC236}">
                <a16:creationId xmlns:a16="http://schemas.microsoft.com/office/drawing/2014/main" id="{EE14B8FF-25D8-41D9-8188-27DD2A640B3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17287" y="3951737"/>
            <a:ext cx="4029637" cy="2391109"/>
          </a:xfrm>
          <a:prstGeom prst="rect">
            <a:avLst/>
          </a:prstGeom>
        </p:spPr>
      </p:pic>
    </p:spTree>
    <p:extLst>
      <p:ext uri="{BB962C8B-B14F-4D97-AF65-F5344CB8AC3E}">
        <p14:creationId xmlns:p14="http://schemas.microsoft.com/office/powerpoint/2010/main" val="10477572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FF5E612-F083-416A-8BDC-87A059F2E882}"/>
              </a:ext>
            </a:extLst>
          </p:cNvPr>
          <p:cNvSpPr txBox="1"/>
          <p:nvPr/>
        </p:nvSpPr>
        <p:spPr>
          <a:xfrm>
            <a:off x="839755" y="821094"/>
            <a:ext cx="5854660" cy="369332"/>
          </a:xfrm>
          <a:prstGeom prst="rect">
            <a:avLst/>
          </a:prstGeom>
          <a:noFill/>
        </p:spPr>
        <p:txBody>
          <a:bodyPr wrap="square" rtlCol="0">
            <a:spAutoFit/>
          </a:bodyPr>
          <a:lstStyle/>
          <a:p>
            <a:r>
              <a:rPr lang="en-GB" dirty="0"/>
              <a:t>Quad-VGA industrial camera 80-fps price and brand</a:t>
            </a:r>
            <a:endParaRPr lang="en-US" dirty="0"/>
          </a:p>
        </p:txBody>
      </p:sp>
      <p:pic>
        <p:nvPicPr>
          <p:cNvPr id="4" name="Picture 3" descr="Graphical user interface, application, Teams&#10;&#10;Description automatically generated">
            <a:extLst>
              <a:ext uri="{FF2B5EF4-FFF2-40B4-BE49-F238E27FC236}">
                <a16:creationId xmlns:a16="http://schemas.microsoft.com/office/drawing/2014/main" id="{DF348947-5CA3-42B0-8A10-7270912D72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02338" y="3838703"/>
            <a:ext cx="5971591" cy="2267266"/>
          </a:xfrm>
          <a:prstGeom prst="rect">
            <a:avLst/>
          </a:prstGeom>
        </p:spPr>
      </p:pic>
      <p:pic>
        <p:nvPicPr>
          <p:cNvPr id="6" name="Picture 5" descr="Graphical user interface, application&#10;&#10;Description automatically generated">
            <a:extLst>
              <a:ext uri="{FF2B5EF4-FFF2-40B4-BE49-F238E27FC236}">
                <a16:creationId xmlns:a16="http://schemas.microsoft.com/office/drawing/2014/main" id="{23BF4382-AA40-4F72-AB5F-9119F81EDB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37339" y="1600357"/>
            <a:ext cx="5854661" cy="1886229"/>
          </a:xfrm>
          <a:prstGeom prst="rect">
            <a:avLst/>
          </a:prstGeom>
        </p:spPr>
      </p:pic>
      <p:pic>
        <p:nvPicPr>
          <p:cNvPr id="10" name="Picture 9" descr="Graphical user interface&#10;&#10;Description automatically generated with medium confidence">
            <a:extLst>
              <a:ext uri="{FF2B5EF4-FFF2-40B4-BE49-F238E27FC236}">
                <a16:creationId xmlns:a16="http://schemas.microsoft.com/office/drawing/2014/main" id="{767A8233-0B9C-4B04-BD39-C75F7BB73B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9918" y="1542543"/>
            <a:ext cx="5971591" cy="2065242"/>
          </a:xfrm>
          <a:prstGeom prst="rect">
            <a:avLst/>
          </a:prstGeom>
        </p:spPr>
      </p:pic>
    </p:spTree>
    <p:extLst>
      <p:ext uri="{BB962C8B-B14F-4D97-AF65-F5344CB8AC3E}">
        <p14:creationId xmlns:p14="http://schemas.microsoft.com/office/powerpoint/2010/main" val="34794733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481D8F8-C86C-4265-86A9-96302A9DA3E1}"/>
              </a:ext>
            </a:extLst>
          </p:cNvPr>
          <p:cNvSpPr txBox="1"/>
          <p:nvPr/>
        </p:nvSpPr>
        <p:spPr>
          <a:xfrm>
            <a:off x="839755" y="821094"/>
            <a:ext cx="5854660" cy="369332"/>
          </a:xfrm>
          <a:prstGeom prst="rect">
            <a:avLst/>
          </a:prstGeom>
          <a:noFill/>
        </p:spPr>
        <p:txBody>
          <a:bodyPr wrap="square" rtlCol="0">
            <a:spAutoFit/>
          </a:bodyPr>
          <a:lstStyle/>
          <a:p>
            <a:r>
              <a:rPr lang="en-US" dirty="0"/>
              <a:t>Machine Automation Controller Brind and price</a:t>
            </a:r>
          </a:p>
        </p:txBody>
      </p:sp>
      <p:pic>
        <p:nvPicPr>
          <p:cNvPr id="4" name="Picture 3" descr="Graphical user interface&#10;&#10;Description automatically generated">
            <a:extLst>
              <a:ext uri="{FF2B5EF4-FFF2-40B4-BE49-F238E27FC236}">
                <a16:creationId xmlns:a16="http://schemas.microsoft.com/office/drawing/2014/main" id="{55ED5113-3F73-460E-A9B9-9737A6E6E5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65465" y="4247982"/>
            <a:ext cx="4677523" cy="2099281"/>
          </a:xfrm>
          <a:prstGeom prst="rect">
            <a:avLst/>
          </a:prstGeom>
        </p:spPr>
      </p:pic>
      <p:pic>
        <p:nvPicPr>
          <p:cNvPr id="6" name="Picture 5" descr="Graphical user interface, application&#10;&#10;Description automatically generated">
            <a:extLst>
              <a:ext uri="{FF2B5EF4-FFF2-40B4-BE49-F238E27FC236}">
                <a16:creationId xmlns:a16="http://schemas.microsoft.com/office/drawing/2014/main" id="{6CB892BE-D5A9-40D9-A265-2C1C2155E1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5999" y="1723609"/>
            <a:ext cx="6031485" cy="2381860"/>
          </a:xfrm>
          <a:prstGeom prst="rect">
            <a:avLst/>
          </a:prstGeom>
        </p:spPr>
      </p:pic>
      <p:pic>
        <p:nvPicPr>
          <p:cNvPr id="8" name="Picture 7" descr="A picture containing text, electronics, screenshot&#10;&#10;Description automatically generated">
            <a:extLst>
              <a:ext uri="{FF2B5EF4-FFF2-40B4-BE49-F238E27FC236}">
                <a16:creationId xmlns:a16="http://schemas.microsoft.com/office/drawing/2014/main" id="{3F8C89A8-9340-4362-BB94-D573622B4EB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805601"/>
            <a:ext cx="5788559" cy="2199383"/>
          </a:xfrm>
          <a:prstGeom prst="rect">
            <a:avLst/>
          </a:prstGeom>
        </p:spPr>
      </p:pic>
    </p:spTree>
    <p:extLst>
      <p:ext uri="{BB962C8B-B14F-4D97-AF65-F5344CB8AC3E}">
        <p14:creationId xmlns:p14="http://schemas.microsoft.com/office/powerpoint/2010/main" val="19509076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9" name="Rectangle 138">
            <a:extLst>
              <a:ext uri="{FF2B5EF4-FFF2-40B4-BE49-F238E27FC236}">
                <a16:creationId xmlns:a16="http://schemas.microsoft.com/office/drawing/2014/main" id="{92B0CFF1-78D7-4A83-A95E-71F9E38316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2938A56-8044-4454-B0EF-2357A2C6A413}"/>
              </a:ext>
            </a:extLst>
          </p:cNvPr>
          <p:cNvSpPr>
            <a:spLocks noGrp="1"/>
          </p:cNvSpPr>
          <p:nvPr>
            <p:ph type="title"/>
          </p:nvPr>
        </p:nvSpPr>
        <p:spPr>
          <a:xfrm>
            <a:off x="482600" y="665768"/>
            <a:ext cx="7009882" cy="1624426"/>
          </a:xfrm>
        </p:spPr>
        <p:txBody>
          <a:bodyPr>
            <a:normAutofit/>
          </a:bodyPr>
          <a:lstStyle/>
          <a:p>
            <a:r>
              <a:rPr lang="en-US" sz="4800" dirty="0">
                <a:sym typeface="+mn-ea"/>
              </a:rPr>
              <a:t>Wheeled Robots &amp; Tracked Robots</a:t>
            </a:r>
            <a:endParaRPr lang="en-US" sz="4800" dirty="0"/>
          </a:p>
        </p:txBody>
      </p:sp>
      <p:cxnSp>
        <p:nvCxnSpPr>
          <p:cNvPr id="141" name="Straight Connector 140">
            <a:extLst>
              <a:ext uri="{FF2B5EF4-FFF2-40B4-BE49-F238E27FC236}">
                <a16:creationId xmlns:a16="http://schemas.microsoft.com/office/drawing/2014/main" id="{6F9D4A57-BD34-46D7-A145-EA1AE704614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sp>
        <p:nvSpPr>
          <p:cNvPr id="3" name="Content Placeholder 2">
            <a:extLst>
              <a:ext uri="{FF2B5EF4-FFF2-40B4-BE49-F238E27FC236}">
                <a16:creationId xmlns:a16="http://schemas.microsoft.com/office/drawing/2014/main" id="{B3B32FE5-C3B6-4812-933B-00287BAB9F93}"/>
              </a:ext>
            </a:extLst>
          </p:cNvPr>
          <p:cNvSpPr>
            <a:spLocks noGrp="1"/>
          </p:cNvSpPr>
          <p:nvPr>
            <p:ph idx="1"/>
          </p:nvPr>
        </p:nvSpPr>
        <p:spPr>
          <a:xfrm>
            <a:off x="633602" y="2097769"/>
            <a:ext cx="5189963" cy="4270368"/>
          </a:xfrm>
        </p:spPr>
        <p:txBody>
          <a:bodyPr>
            <a:normAutofit/>
          </a:bodyPr>
          <a:lstStyle/>
          <a:p>
            <a:pPr>
              <a:lnSpc>
                <a:spcPct val="90000"/>
              </a:lnSpc>
            </a:pPr>
            <a:r>
              <a:rPr lang="en-US" sz="1800" dirty="0">
                <a:sym typeface="+mn-ea"/>
              </a:rPr>
              <a:t>Single wheel BB-8</a:t>
            </a:r>
            <a:endParaRPr lang="en-US" sz="1700" dirty="0">
              <a:sym typeface="+mn-ea"/>
            </a:endParaRPr>
          </a:p>
          <a:p>
            <a:pPr>
              <a:lnSpc>
                <a:spcPct val="90000"/>
              </a:lnSpc>
            </a:pPr>
            <a:endParaRPr lang="en-US" sz="1700" dirty="0"/>
          </a:p>
        </p:txBody>
      </p:sp>
      <p:cxnSp>
        <p:nvCxnSpPr>
          <p:cNvPr id="143" name="Straight Connector 142">
            <a:extLst>
              <a:ext uri="{FF2B5EF4-FFF2-40B4-BE49-F238E27FC236}">
                <a16:creationId xmlns:a16="http://schemas.microsoft.com/office/drawing/2014/main" id="{8ADA513F-B70D-4972-B24A-65F26C0AECC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6368138"/>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pic>
        <p:nvPicPr>
          <p:cNvPr id="2050" name="Picture 2" descr="BB-8 Uses Omniwheels and Beaglebone for Self-Balancing Head | Make:">
            <a:extLst>
              <a:ext uri="{FF2B5EF4-FFF2-40B4-BE49-F238E27FC236}">
                <a16:creationId xmlns:a16="http://schemas.microsoft.com/office/drawing/2014/main" id="{39DC340E-602B-4907-B274-1352E353FB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602" y="2550041"/>
            <a:ext cx="4031704" cy="353749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real bb8 for Sale OFF 74%">
            <a:extLst>
              <a:ext uri="{FF2B5EF4-FFF2-40B4-BE49-F238E27FC236}">
                <a16:creationId xmlns:a16="http://schemas.microsoft.com/office/drawing/2014/main" id="{442D753E-5A04-44B1-92E0-65F4A3977E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52404" y="531164"/>
            <a:ext cx="3463196" cy="57757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30801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C6252A-F028-486A-A05F-0B2531BE4FA2}"/>
              </a:ext>
            </a:extLst>
          </p:cNvPr>
          <p:cNvSpPr>
            <a:spLocks noGrp="1"/>
          </p:cNvSpPr>
          <p:nvPr>
            <p:ph type="title"/>
          </p:nvPr>
        </p:nvSpPr>
        <p:spPr>
          <a:xfrm>
            <a:off x="348363" y="1581068"/>
            <a:ext cx="5996453" cy="1563348"/>
          </a:xfrm>
        </p:spPr>
        <p:txBody>
          <a:bodyPr/>
          <a:lstStyle/>
          <a:p>
            <a:r>
              <a:rPr lang="en-US" sz="2800" dirty="0">
                <a:sym typeface="+mn-ea"/>
              </a:rPr>
              <a:t>Single wheel BB-8: </a:t>
            </a:r>
            <a:br>
              <a:rPr lang="en-US" sz="2800" dirty="0">
                <a:sym typeface="+mn-ea"/>
              </a:rPr>
            </a:br>
            <a:r>
              <a:rPr lang="en-US" sz="2800" b="1" dirty="0">
                <a:sym typeface="+mn-ea"/>
              </a:rPr>
              <a:t>Hardware Components (Specification, Brands and Price)</a:t>
            </a:r>
            <a:br>
              <a:rPr lang="en-US" sz="2800" b="1" dirty="0"/>
            </a:br>
            <a:br>
              <a:rPr lang="en-US" sz="6600" dirty="0">
                <a:sym typeface="+mn-ea"/>
              </a:rPr>
            </a:br>
            <a:endParaRPr lang="en-US" dirty="0"/>
          </a:p>
        </p:txBody>
      </p:sp>
      <p:pic>
        <p:nvPicPr>
          <p:cNvPr id="3078" name="Picture 6">
            <a:extLst>
              <a:ext uri="{FF2B5EF4-FFF2-40B4-BE49-F238E27FC236}">
                <a16:creationId xmlns:a16="http://schemas.microsoft.com/office/drawing/2014/main" id="{7F009379-560C-4298-B1D9-14333DC35726}"/>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457526" y="2362742"/>
            <a:ext cx="5033774" cy="335584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D9DF188D-91CA-42A7-B38F-8F5639FDBBD6}"/>
              </a:ext>
            </a:extLst>
          </p:cNvPr>
          <p:cNvSpPr txBox="1"/>
          <p:nvPr/>
        </p:nvSpPr>
        <p:spPr>
          <a:xfrm>
            <a:off x="531845" y="2362742"/>
            <a:ext cx="5315340" cy="3539430"/>
          </a:xfrm>
          <a:prstGeom prst="rect">
            <a:avLst/>
          </a:prstGeom>
          <a:noFill/>
        </p:spPr>
        <p:txBody>
          <a:bodyPr wrap="square" rtlCol="0">
            <a:spAutoFit/>
          </a:bodyPr>
          <a:lstStyle/>
          <a:p>
            <a:r>
              <a:rPr lang="en-GB" sz="1600" b="0" i="0" dirty="0">
                <a:effectLst/>
                <a:latin typeface="Roboto" panose="02000000000000000000" pitchFamily="2" charset="0"/>
              </a:rPr>
              <a:t>Specifications: </a:t>
            </a:r>
          </a:p>
          <a:p>
            <a:r>
              <a:rPr lang="en-GB" sz="1600" b="0" i="0" dirty="0">
                <a:effectLst/>
                <a:latin typeface="Roboto" panose="02000000000000000000" pitchFamily="2" charset="0"/>
              </a:rPr>
              <a:t>Name: BB-8 Planet Boy Robot </a:t>
            </a:r>
          </a:p>
          <a:p>
            <a:r>
              <a:rPr lang="en-GB" sz="1600" b="0" i="0" dirty="0">
                <a:effectLst/>
                <a:latin typeface="Roboto" panose="02000000000000000000" pitchFamily="2" charset="0"/>
              </a:rPr>
              <a:t>Control range: About 5-10m </a:t>
            </a:r>
          </a:p>
          <a:p>
            <a:r>
              <a:rPr lang="en-GB" sz="1600" b="0" i="0" dirty="0">
                <a:effectLst/>
                <a:latin typeface="Roboto" panose="02000000000000000000" pitchFamily="2" charset="0"/>
              </a:rPr>
              <a:t>Size : About 20.5 * 13cm </a:t>
            </a:r>
          </a:p>
          <a:p>
            <a:r>
              <a:rPr lang="en-GB" sz="1600" b="0" i="0" dirty="0">
                <a:effectLst/>
                <a:latin typeface="Roboto" panose="02000000000000000000" pitchFamily="2" charset="0"/>
              </a:rPr>
              <a:t>Remote controller battery: 2 * AA battery (not included) Body battery: 4 * AA battery (not included) </a:t>
            </a:r>
          </a:p>
          <a:p>
            <a:r>
              <a:rPr lang="en-GB" sz="1600" b="0" i="0" dirty="0">
                <a:effectLst/>
                <a:latin typeface="Roboto" panose="02000000000000000000" pitchFamily="2" charset="0"/>
              </a:rPr>
              <a:t>Age level: Above 6 years old </a:t>
            </a:r>
          </a:p>
          <a:p>
            <a:r>
              <a:rPr lang="en-GB" sz="1600" b="0" i="0" dirty="0">
                <a:effectLst/>
                <a:latin typeface="Roboto" panose="02000000000000000000" pitchFamily="2" charset="0"/>
              </a:rPr>
              <a:t>Weight: About 481g There may be some deviation due to manual measurement.</a:t>
            </a:r>
          </a:p>
          <a:p>
            <a:r>
              <a:rPr lang="en-GB" sz="1600" b="0" i="0" dirty="0">
                <a:effectLst/>
                <a:latin typeface="Roboto" panose="02000000000000000000" pitchFamily="2" charset="0"/>
              </a:rPr>
              <a:t> Package Information: </a:t>
            </a:r>
          </a:p>
          <a:p>
            <a:r>
              <a:rPr lang="en-GB" sz="1600" b="0" i="0" dirty="0">
                <a:effectLst/>
                <a:latin typeface="Roboto" panose="02000000000000000000" pitchFamily="2" charset="0"/>
              </a:rPr>
              <a:t>Package size: 27 * 22 * 16cm / 10.6 * 8.6 * 6.3in Package weight: 906 / 2.0lb </a:t>
            </a:r>
          </a:p>
          <a:p>
            <a:r>
              <a:rPr lang="en-GB" sz="1600" b="0" i="0" dirty="0">
                <a:effectLst/>
                <a:latin typeface="Roboto" panose="02000000000000000000" pitchFamily="2" charset="0"/>
              </a:rPr>
              <a:t>Gift box package </a:t>
            </a:r>
            <a:r>
              <a:rPr lang="en-GB" sz="1600" b="0" i="0" dirty="0" err="1">
                <a:effectLst/>
                <a:latin typeface="Roboto" panose="02000000000000000000" pitchFamily="2" charset="0"/>
              </a:rPr>
              <a:t>Package</a:t>
            </a:r>
            <a:r>
              <a:rPr lang="en-GB" sz="1600" b="0" i="0" dirty="0">
                <a:effectLst/>
                <a:latin typeface="Roboto" panose="02000000000000000000" pitchFamily="2" charset="0"/>
              </a:rPr>
              <a:t> List: 1 * Spherical Shell 1 * Internal Electronic Components 1 * Remote Controller </a:t>
            </a:r>
            <a:endParaRPr lang="en-US" sz="1600" dirty="0"/>
          </a:p>
        </p:txBody>
      </p:sp>
    </p:spTree>
    <p:extLst>
      <p:ext uri="{BB962C8B-B14F-4D97-AF65-F5344CB8AC3E}">
        <p14:creationId xmlns:p14="http://schemas.microsoft.com/office/powerpoint/2010/main" val="9626040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Graphical user interface, application&#10;&#10;Description automatically generated">
            <a:extLst>
              <a:ext uri="{FF2B5EF4-FFF2-40B4-BE49-F238E27FC236}">
                <a16:creationId xmlns:a16="http://schemas.microsoft.com/office/drawing/2014/main" id="{68852C49-C820-4C67-870B-E2FD17B921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2" y="607565"/>
            <a:ext cx="5426764" cy="2333508"/>
          </a:xfrm>
          <a:prstGeom prst="rect">
            <a:avLst/>
          </a:prstGeom>
        </p:spPr>
      </p:pic>
      <p:pic>
        <p:nvPicPr>
          <p:cNvPr id="7" name="Picture 6" descr="Graphical user interface, application&#10;&#10;Description automatically generated">
            <a:extLst>
              <a:ext uri="{FF2B5EF4-FFF2-40B4-BE49-F238E27FC236}">
                <a16:creationId xmlns:a16="http://schemas.microsoft.com/office/drawing/2014/main" id="{527A5603-2D1F-4315-ADE2-EAE7496CCB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1" y="3905673"/>
            <a:ext cx="5426764" cy="2211406"/>
          </a:xfrm>
          <a:prstGeom prst="rect">
            <a:avLst/>
          </a:prstGeom>
        </p:spPr>
      </p:pic>
      <p:sp>
        <p:nvSpPr>
          <p:cNvPr id="14" name="Rectangle 13">
            <a:extLst>
              <a:ext uri="{FF2B5EF4-FFF2-40B4-BE49-F238E27FC236}">
                <a16:creationId xmlns:a16="http://schemas.microsoft.com/office/drawing/2014/main" id="{799448F2-0E5B-42DA-B2D1-11A14E947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50280" y="0"/>
            <a:ext cx="9144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E8A7552-20E1-4F34-ADAB-C1DB6634D4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83280"/>
            <a:ext cx="6126480" cy="9144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Graphical user interface, website&#10;&#10;Description automatically generated">
            <a:extLst>
              <a:ext uri="{FF2B5EF4-FFF2-40B4-BE49-F238E27FC236}">
                <a16:creationId xmlns:a16="http://schemas.microsoft.com/office/drawing/2014/main" id="{DAF504D1-055D-4044-98EA-44F53FB51CE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08034" y="1911819"/>
            <a:ext cx="5426764" cy="2889751"/>
          </a:xfrm>
          <a:prstGeom prst="rect">
            <a:avLst/>
          </a:prstGeom>
        </p:spPr>
      </p:pic>
    </p:spTree>
    <p:extLst>
      <p:ext uri="{BB962C8B-B14F-4D97-AF65-F5344CB8AC3E}">
        <p14:creationId xmlns:p14="http://schemas.microsoft.com/office/powerpoint/2010/main" val="2566998543"/>
      </p:ext>
    </p:extLst>
  </p:cSld>
  <p:clrMapOvr>
    <a:masterClrMapping/>
  </p:clrMapOvr>
</p:sld>
</file>

<file path=ppt/theme/theme1.xml><?xml version="1.0" encoding="utf-8"?>
<a:theme xmlns:a="http://schemas.openxmlformats.org/drawingml/2006/main" name="LevelVTI">
  <a:themeElements>
    <a:clrScheme name="AnalogousFromLightSeedRightStep">
      <a:dk1>
        <a:srgbClr val="000000"/>
      </a:dk1>
      <a:lt1>
        <a:srgbClr val="FFFFFF"/>
      </a:lt1>
      <a:dk2>
        <a:srgbClr val="243541"/>
      </a:dk2>
      <a:lt2>
        <a:srgbClr val="E8E2E7"/>
      </a:lt2>
      <a:accent1>
        <a:srgbClr val="81AC87"/>
      </a:accent1>
      <a:accent2>
        <a:srgbClr val="75AB92"/>
      </a:accent2>
      <a:accent3>
        <a:srgbClr val="80A9A7"/>
      </a:accent3>
      <a:accent4>
        <a:srgbClr val="7FA4BA"/>
      </a:accent4>
      <a:accent5>
        <a:srgbClr val="96A0C6"/>
      </a:accent5>
      <a:accent6>
        <a:srgbClr val="8B7FBA"/>
      </a:accent6>
      <a:hlink>
        <a:srgbClr val="AE69A5"/>
      </a:hlink>
      <a:folHlink>
        <a:srgbClr val="7F7F7F"/>
      </a:folHlink>
    </a:clrScheme>
    <a:fontScheme name="Seaford">
      <a:majorFont>
        <a:latin typeface="Seaford"/>
        <a:ea typeface=""/>
        <a:cs typeface=""/>
      </a:majorFont>
      <a:minorFont>
        <a:latin typeface="Seafor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LevelVTI" id="{64F43929-0387-4D33-907F-72B939BCAF99}" vid="{D804DF84-3298-4A39-BA0E-21F83D68BC2A}"/>
    </a:ext>
  </a:extLst>
</a:theme>
</file>

<file path=docProps/app.xml><?xml version="1.0" encoding="utf-8"?>
<Properties xmlns="http://schemas.openxmlformats.org/officeDocument/2006/extended-properties" xmlns:vt="http://schemas.openxmlformats.org/officeDocument/2006/docPropsVTypes">
  <TotalTime>643</TotalTime>
  <Words>345</Words>
  <Application>Microsoft Office PowerPoint</Application>
  <PresentationFormat>Widescreen</PresentationFormat>
  <Paragraphs>31</Paragraphs>
  <Slides>18</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18</vt:i4>
      </vt:variant>
    </vt:vector>
  </HeadingPairs>
  <TitlesOfParts>
    <vt:vector size="22" baseType="lpstr">
      <vt:lpstr>Arial</vt:lpstr>
      <vt:lpstr>Roboto</vt:lpstr>
      <vt:lpstr>Seaford</vt:lpstr>
      <vt:lpstr>LevelVTI</vt:lpstr>
      <vt:lpstr>Hardware: Locomotions &amp; Mechanical Design (2-ACTUATORS)</vt:lpstr>
      <vt:lpstr>Stationary Robots</vt:lpstr>
      <vt:lpstr>Omron forpheus robot: Components</vt:lpstr>
      <vt:lpstr>PowerPoint Presentation</vt:lpstr>
      <vt:lpstr>PowerPoint Presentation</vt:lpstr>
      <vt:lpstr>PowerPoint Presentation</vt:lpstr>
      <vt:lpstr>Wheeled Robots &amp; Tracked Robots</vt:lpstr>
      <vt:lpstr>Single wheel BB-8:  Hardware Components (Specification, Brands and Price)  </vt:lpstr>
      <vt:lpstr>PowerPoint Presentation</vt:lpstr>
      <vt:lpstr>4WD Omni-Directional Mobile Robot</vt:lpstr>
      <vt:lpstr>PowerPoint Presentation</vt:lpstr>
      <vt:lpstr>PowerPoint Presentation</vt:lpstr>
      <vt:lpstr>PowerPoint Presentation</vt:lpstr>
      <vt:lpstr>PowerPoint Presentation</vt:lpstr>
      <vt:lpstr>Wall Climbing Robot</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Hardware: Locomotions &amp; Mechanical Design (2-ACTUATORS)</dc:title>
  <dc:creator>AL-MAEESH ABDULALEM ALI ABDULLAH</dc:creator>
  <cp:lastModifiedBy>AL-MAEESH ABDULALEM ALI ABDULLAH</cp:lastModifiedBy>
  <cp:revision>2</cp:revision>
  <dcterms:created xsi:type="dcterms:W3CDTF">2022-04-17T04:01:03Z</dcterms:created>
  <dcterms:modified xsi:type="dcterms:W3CDTF">2022-04-17T17:30:36Z</dcterms:modified>
</cp:coreProperties>
</file>